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1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62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image" Target="../media/image14.svg"/><Relationship Id="rId4" Type="http://schemas.openxmlformats.org/officeDocument/2006/relationships/image" Target="../media/image6.sv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hyperlink" Target="mailto:bmcbee@hrdfwv.org" TargetMode="External"/><Relationship Id="rId1" Type="http://schemas.openxmlformats.org/officeDocument/2006/relationships/hyperlink" Target="mailto:cwilson@hrdfwv.org" TargetMode="External"/><Relationship Id="rId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image" Target="../media/image14.svg"/><Relationship Id="rId4" Type="http://schemas.openxmlformats.org/officeDocument/2006/relationships/image" Target="../media/image6.sv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hyperlink" Target="mailto:cwilson@hrdfwv.org" TargetMode="External"/><Relationship Id="rId1" Type="http://schemas.openxmlformats.org/officeDocument/2006/relationships/image" Target="../media/image20.svg"/><Relationship Id="rId4" Type="http://schemas.openxmlformats.org/officeDocument/2006/relationships/hyperlink" Target="mailto:bmcbee@hrdfwv.org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4AB8C3-1899-442E-BBBE-DCEC94FDDC4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8B7DAC59-F71E-42EF-A709-A2818C49B06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WIOA-funded program for out-of-school youth ages 16–24</a:t>
          </a:r>
        </a:p>
      </dgm:t>
    </dgm:pt>
    <dgm:pt modelId="{A37E90CA-8046-4F50-8A17-38666939E2FA}" type="parTrans" cxnId="{E41B208E-E1DF-4224-B19A-042881F05FFF}">
      <dgm:prSet/>
      <dgm:spPr/>
      <dgm:t>
        <a:bodyPr/>
        <a:lstStyle/>
        <a:p>
          <a:endParaRPr lang="en-US"/>
        </a:p>
      </dgm:t>
    </dgm:pt>
    <dgm:pt modelId="{2CE267A4-4429-42A0-B270-CBFAE11D25E2}" type="sibTrans" cxnId="{E41B208E-E1DF-4224-B19A-042881F05FFF}">
      <dgm:prSet/>
      <dgm:spPr/>
      <dgm:t>
        <a:bodyPr/>
        <a:lstStyle/>
        <a:p>
          <a:endParaRPr lang="en-US"/>
        </a:p>
      </dgm:t>
    </dgm:pt>
    <dgm:pt modelId="{868215BD-BD09-48F7-82B8-D72C12C65FD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Supports education, training, and employment goals</a:t>
          </a:r>
        </a:p>
      </dgm:t>
    </dgm:pt>
    <dgm:pt modelId="{04149799-A95A-412A-B272-9EF5305303E1}" type="parTrans" cxnId="{EC9B97B0-E4FF-429F-877E-10F0B246D500}">
      <dgm:prSet/>
      <dgm:spPr/>
      <dgm:t>
        <a:bodyPr/>
        <a:lstStyle/>
        <a:p>
          <a:endParaRPr lang="en-US"/>
        </a:p>
      </dgm:t>
    </dgm:pt>
    <dgm:pt modelId="{B0AD2584-0604-4F4A-9D32-25680A5F40A0}" type="sibTrans" cxnId="{EC9B97B0-E4FF-429F-877E-10F0B246D500}">
      <dgm:prSet/>
      <dgm:spPr/>
      <dgm:t>
        <a:bodyPr/>
        <a:lstStyle/>
        <a:p>
          <a:endParaRPr lang="en-US"/>
        </a:p>
      </dgm:t>
    </dgm:pt>
    <dgm:pt modelId="{7F53F058-5CDB-4549-B349-6FE9CC8D28EA}" type="pres">
      <dgm:prSet presAssocID="{1B4AB8C3-1899-442E-BBBE-DCEC94FDDC4A}" presName="root" presStyleCnt="0">
        <dgm:presLayoutVars>
          <dgm:dir/>
          <dgm:resizeHandles val="exact"/>
        </dgm:presLayoutVars>
      </dgm:prSet>
      <dgm:spPr/>
    </dgm:pt>
    <dgm:pt modelId="{5852D362-37D7-4F63-A996-36B92B6C47DD}" type="pres">
      <dgm:prSet presAssocID="{8B7DAC59-F71E-42EF-A709-A2818C49B067}" presName="compNode" presStyleCnt="0"/>
      <dgm:spPr/>
    </dgm:pt>
    <dgm:pt modelId="{DD7DA53C-1B2B-49CA-B591-883A96A19BAE}" type="pres">
      <dgm:prSet presAssocID="{8B7DAC59-F71E-42EF-A709-A2818C49B067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770DE93B-DFA2-43D8-9654-4E9EDAFE1EE1}" type="pres">
      <dgm:prSet presAssocID="{8B7DAC59-F71E-42EF-A709-A2818C49B067}" presName="spaceRect" presStyleCnt="0"/>
      <dgm:spPr/>
    </dgm:pt>
    <dgm:pt modelId="{BC9362FB-EF14-4CE3-AB57-DED580C5E951}" type="pres">
      <dgm:prSet presAssocID="{8B7DAC59-F71E-42EF-A709-A2818C49B067}" presName="textRect" presStyleLbl="revTx" presStyleIdx="0" presStyleCnt="2">
        <dgm:presLayoutVars>
          <dgm:chMax val="1"/>
          <dgm:chPref val="1"/>
        </dgm:presLayoutVars>
      </dgm:prSet>
      <dgm:spPr/>
    </dgm:pt>
    <dgm:pt modelId="{0B7AF229-DC1E-494E-9CD9-5FBF44616FF8}" type="pres">
      <dgm:prSet presAssocID="{2CE267A4-4429-42A0-B270-CBFAE11D25E2}" presName="sibTrans" presStyleCnt="0"/>
      <dgm:spPr/>
    </dgm:pt>
    <dgm:pt modelId="{1BA1B780-1C29-4BEF-8D55-4C09E5FE0298}" type="pres">
      <dgm:prSet presAssocID="{868215BD-BD09-48F7-82B8-D72C12C65FDF}" presName="compNode" presStyleCnt="0"/>
      <dgm:spPr/>
    </dgm:pt>
    <dgm:pt modelId="{3BAC00F3-4CBE-423D-82E8-1EA2F0B80DDA}" type="pres">
      <dgm:prSet presAssocID="{868215BD-BD09-48F7-82B8-D72C12C65FDF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AAEE06F4-99EF-48BD-AE99-D73C55A713D7}" type="pres">
      <dgm:prSet presAssocID="{868215BD-BD09-48F7-82B8-D72C12C65FDF}" presName="spaceRect" presStyleCnt="0"/>
      <dgm:spPr/>
    </dgm:pt>
    <dgm:pt modelId="{77B0F6A5-0715-4B06-826B-C0822C25EFC0}" type="pres">
      <dgm:prSet presAssocID="{868215BD-BD09-48F7-82B8-D72C12C65FDF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3359A518-C384-43E0-9564-AD1A156F6DFE}" type="presOf" srcId="{868215BD-BD09-48F7-82B8-D72C12C65FDF}" destId="{77B0F6A5-0715-4B06-826B-C0822C25EFC0}" srcOrd="0" destOrd="0" presId="urn:microsoft.com/office/officeart/2018/2/layout/IconLabelList"/>
    <dgm:cxn modelId="{E41B208E-E1DF-4224-B19A-042881F05FFF}" srcId="{1B4AB8C3-1899-442E-BBBE-DCEC94FDDC4A}" destId="{8B7DAC59-F71E-42EF-A709-A2818C49B067}" srcOrd="0" destOrd="0" parTransId="{A37E90CA-8046-4F50-8A17-38666939E2FA}" sibTransId="{2CE267A4-4429-42A0-B270-CBFAE11D25E2}"/>
    <dgm:cxn modelId="{CF6D8999-78DB-4A5F-855B-ECE2FAE7905A}" type="presOf" srcId="{8B7DAC59-F71E-42EF-A709-A2818C49B067}" destId="{BC9362FB-EF14-4CE3-AB57-DED580C5E951}" srcOrd="0" destOrd="0" presId="urn:microsoft.com/office/officeart/2018/2/layout/IconLabelList"/>
    <dgm:cxn modelId="{1843FCAE-C0C6-49C3-9E0B-A98135F22E8F}" type="presOf" srcId="{1B4AB8C3-1899-442E-BBBE-DCEC94FDDC4A}" destId="{7F53F058-5CDB-4549-B349-6FE9CC8D28EA}" srcOrd="0" destOrd="0" presId="urn:microsoft.com/office/officeart/2018/2/layout/IconLabelList"/>
    <dgm:cxn modelId="{EC9B97B0-E4FF-429F-877E-10F0B246D500}" srcId="{1B4AB8C3-1899-442E-BBBE-DCEC94FDDC4A}" destId="{868215BD-BD09-48F7-82B8-D72C12C65FDF}" srcOrd="1" destOrd="0" parTransId="{04149799-A95A-412A-B272-9EF5305303E1}" sibTransId="{B0AD2584-0604-4F4A-9D32-25680A5F40A0}"/>
    <dgm:cxn modelId="{827C84D3-37D2-445F-804E-541373647AA9}" type="presParOf" srcId="{7F53F058-5CDB-4549-B349-6FE9CC8D28EA}" destId="{5852D362-37D7-4F63-A996-36B92B6C47DD}" srcOrd="0" destOrd="0" presId="urn:microsoft.com/office/officeart/2018/2/layout/IconLabelList"/>
    <dgm:cxn modelId="{39D4E13B-8824-4577-99DE-82E4884681ED}" type="presParOf" srcId="{5852D362-37D7-4F63-A996-36B92B6C47DD}" destId="{DD7DA53C-1B2B-49CA-B591-883A96A19BAE}" srcOrd="0" destOrd="0" presId="urn:microsoft.com/office/officeart/2018/2/layout/IconLabelList"/>
    <dgm:cxn modelId="{D8E4A3DB-66AA-4394-9B1C-E4468E94C5A0}" type="presParOf" srcId="{5852D362-37D7-4F63-A996-36B92B6C47DD}" destId="{770DE93B-DFA2-43D8-9654-4E9EDAFE1EE1}" srcOrd="1" destOrd="0" presId="urn:microsoft.com/office/officeart/2018/2/layout/IconLabelList"/>
    <dgm:cxn modelId="{47B641C1-3070-49B3-9AEF-E095BBE57283}" type="presParOf" srcId="{5852D362-37D7-4F63-A996-36B92B6C47DD}" destId="{BC9362FB-EF14-4CE3-AB57-DED580C5E951}" srcOrd="2" destOrd="0" presId="urn:microsoft.com/office/officeart/2018/2/layout/IconLabelList"/>
    <dgm:cxn modelId="{30212295-C93C-49FA-8F68-84B509FE31AE}" type="presParOf" srcId="{7F53F058-5CDB-4549-B349-6FE9CC8D28EA}" destId="{0B7AF229-DC1E-494E-9CD9-5FBF44616FF8}" srcOrd="1" destOrd="0" presId="urn:microsoft.com/office/officeart/2018/2/layout/IconLabelList"/>
    <dgm:cxn modelId="{B620A1E4-42F6-4922-A833-46E73F0A1618}" type="presParOf" srcId="{7F53F058-5CDB-4549-B349-6FE9CC8D28EA}" destId="{1BA1B780-1C29-4BEF-8D55-4C09E5FE0298}" srcOrd="2" destOrd="0" presId="urn:microsoft.com/office/officeart/2018/2/layout/IconLabelList"/>
    <dgm:cxn modelId="{FBEB032B-70BE-4A0E-BBC5-CAEA0817BAF4}" type="presParOf" srcId="{1BA1B780-1C29-4BEF-8D55-4C09E5FE0298}" destId="{3BAC00F3-4CBE-423D-82E8-1EA2F0B80DDA}" srcOrd="0" destOrd="0" presId="urn:microsoft.com/office/officeart/2018/2/layout/IconLabelList"/>
    <dgm:cxn modelId="{61E34988-1C9D-4453-A0CA-F8D195D9509B}" type="presParOf" srcId="{1BA1B780-1C29-4BEF-8D55-4C09E5FE0298}" destId="{AAEE06F4-99EF-48BD-AE99-D73C55A713D7}" srcOrd="1" destOrd="0" presId="urn:microsoft.com/office/officeart/2018/2/layout/IconLabelList"/>
    <dgm:cxn modelId="{3F5C92CE-C969-41AC-93A7-5066E97B636D}" type="presParOf" srcId="{1BA1B780-1C29-4BEF-8D55-4C09E5FE0298}" destId="{77B0F6A5-0715-4B06-826B-C0822C25EFC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2F0E03-B096-43FB-90B9-6E08E7473278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C05C70A-C928-4702-8582-538DC488D0AA}">
      <dgm:prSet/>
      <dgm:spPr/>
      <dgm:t>
        <a:bodyPr/>
        <a:lstStyle/>
        <a:p>
          <a:r>
            <a:rPr lang="en-US"/>
            <a:t>Ages 16–24</a:t>
          </a:r>
        </a:p>
      </dgm:t>
    </dgm:pt>
    <dgm:pt modelId="{29F157A8-F957-4C2F-A5B9-7162FC58404A}" type="parTrans" cxnId="{3AFE8EC3-3980-4C1F-953F-77CBE926CFA2}">
      <dgm:prSet/>
      <dgm:spPr/>
      <dgm:t>
        <a:bodyPr/>
        <a:lstStyle/>
        <a:p>
          <a:endParaRPr lang="en-US"/>
        </a:p>
      </dgm:t>
    </dgm:pt>
    <dgm:pt modelId="{FC570322-61AD-42E8-BE7E-AA04C3577ED3}" type="sibTrans" cxnId="{3AFE8EC3-3980-4C1F-953F-77CBE926CFA2}">
      <dgm:prSet/>
      <dgm:spPr/>
      <dgm:t>
        <a:bodyPr/>
        <a:lstStyle/>
        <a:p>
          <a:endParaRPr lang="en-US"/>
        </a:p>
      </dgm:t>
    </dgm:pt>
    <dgm:pt modelId="{250609F7-1FE7-4943-AA85-E36CA2681888}">
      <dgm:prSet/>
      <dgm:spPr/>
      <dgm:t>
        <a:bodyPr/>
        <a:lstStyle/>
        <a:p>
          <a:r>
            <a:rPr lang="en-US"/>
            <a:t>Out of school</a:t>
          </a:r>
        </a:p>
      </dgm:t>
    </dgm:pt>
    <dgm:pt modelId="{A20A1E3A-1562-4164-B5B8-CADE96657D4F}" type="parTrans" cxnId="{18FC72C1-ED4E-4FCA-ACD3-A088C707E6E1}">
      <dgm:prSet/>
      <dgm:spPr/>
      <dgm:t>
        <a:bodyPr/>
        <a:lstStyle/>
        <a:p>
          <a:endParaRPr lang="en-US"/>
        </a:p>
      </dgm:t>
    </dgm:pt>
    <dgm:pt modelId="{A6E2043F-CB2E-47A0-A60D-1981FD61FD78}" type="sibTrans" cxnId="{18FC72C1-ED4E-4FCA-ACD3-A088C707E6E1}">
      <dgm:prSet/>
      <dgm:spPr/>
      <dgm:t>
        <a:bodyPr/>
        <a:lstStyle/>
        <a:p>
          <a:endParaRPr lang="en-US"/>
        </a:p>
      </dgm:t>
    </dgm:pt>
    <dgm:pt modelId="{1D8207D9-4F61-4136-9542-7C11555CFEFF}">
      <dgm:prSet/>
      <dgm:spPr/>
      <dgm:t>
        <a:bodyPr/>
        <a:lstStyle/>
        <a:p>
          <a:r>
            <a:rPr lang="en-US"/>
            <a:t>Must meet at least one eligibility barrier</a:t>
          </a:r>
        </a:p>
      </dgm:t>
    </dgm:pt>
    <dgm:pt modelId="{BB49155F-F56C-405C-866E-DD2CEB124C8A}" type="parTrans" cxnId="{2E1815DC-976D-4AB9-846A-7C1B9E30B03B}">
      <dgm:prSet/>
      <dgm:spPr/>
      <dgm:t>
        <a:bodyPr/>
        <a:lstStyle/>
        <a:p>
          <a:endParaRPr lang="en-US"/>
        </a:p>
      </dgm:t>
    </dgm:pt>
    <dgm:pt modelId="{E4E37DC0-B74E-429C-8D4D-DC7CF5E007AB}" type="sibTrans" cxnId="{2E1815DC-976D-4AB9-846A-7C1B9E30B03B}">
      <dgm:prSet/>
      <dgm:spPr/>
      <dgm:t>
        <a:bodyPr/>
        <a:lstStyle/>
        <a:p>
          <a:endParaRPr lang="en-US"/>
        </a:p>
      </dgm:t>
    </dgm:pt>
    <dgm:pt modelId="{B71E3880-823C-4FE7-843D-58397CDAD7A6}" type="pres">
      <dgm:prSet presAssocID="{392F0E03-B096-43FB-90B9-6E08E747327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4A7B60A-D484-486C-827C-EDD9804383A0}" type="pres">
      <dgm:prSet presAssocID="{CC05C70A-C928-4702-8582-538DC488D0AA}" presName="root" presStyleCnt="0"/>
      <dgm:spPr/>
    </dgm:pt>
    <dgm:pt modelId="{106EC6E2-431C-4C9B-846E-F10CD4AB57A4}" type="pres">
      <dgm:prSet presAssocID="{CC05C70A-C928-4702-8582-538DC488D0AA}" presName="rootComposite" presStyleCnt="0"/>
      <dgm:spPr/>
    </dgm:pt>
    <dgm:pt modelId="{16C4D248-948E-4A03-979E-922470D99563}" type="pres">
      <dgm:prSet presAssocID="{CC05C70A-C928-4702-8582-538DC488D0AA}" presName="rootText" presStyleLbl="node1" presStyleIdx="0" presStyleCnt="3"/>
      <dgm:spPr/>
    </dgm:pt>
    <dgm:pt modelId="{F9D4AA9B-CDCC-4F31-A8C3-0A66688A4EA8}" type="pres">
      <dgm:prSet presAssocID="{CC05C70A-C928-4702-8582-538DC488D0AA}" presName="rootConnector" presStyleLbl="node1" presStyleIdx="0" presStyleCnt="3"/>
      <dgm:spPr/>
    </dgm:pt>
    <dgm:pt modelId="{0C040538-7D76-4DC1-A7BB-021E99F4285C}" type="pres">
      <dgm:prSet presAssocID="{CC05C70A-C928-4702-8582-538DC488D0AA}" presName="childShape" presStyleCnt="0"/>
      <dgm:spPr/>
    </dgm:pt>
    <dgm:pt modelId="{582CD7D8-79D9-43C2-BA2A-4D1A07481213}" type="pres">
      <dgm:prSet presAssocID="{250609F7-1FE7-4943-AA85-E36CA2681888}" presName="root" presStyleCnt="0"/>
      <dgm:spPr/>
    </dgm:pt>
    <dgm:pt modelId="{B21B989E-8D62-4E05-BFA5-E77314D7178F}" type="pres">
      <dgm:prSet presAssocID="{250609F7-1FE7-4943-AA85-E36CA2681888}" presName="rootComposite" presStyleCnt="0"/>
      <dgm:spPr/>
    </dgm:pt>
    <dgm:pt modelId="{AFA6D025-D1F7-4875-83A9-1F1CEFF4085C}" type="pres">
      <dgm:prSet presAssocID="{250609F7-1FE7-4943-AA85-E36CA2681888}" presName="rootText" presStyleLbl="node1" presStyleIdx="1" presStyleCnt="3"/>
      <dgm:spPr/>
    </dgm:pt>
    <dgm:pt modelId="{6D29AE61-024E-4259-8327-2EF4B7899000}" type="pres">
      <dgm:prSet presAssocID="{250609F7-1FE7-4943-AA85-E36CA2681888}" presName="rootConnector" presStyleLbl="node1" presStyleIdx="1" presStyleCnt="3"/>
      <dgm:spPr/>
    </dgm:pt>
    <dgm:pt modelId="{71793DC3-C3D7-4958-8201-829C74D78C32}" type="pres">
      <dgm:prSet presAssocID="{250609F7-1FE7-4943-AA85-E36CA2681888}" presName="childShape" presStyleCnt="0"/>
      <dgm:spPr/>
    </dgm:pt>
    <dgm:pt modelId="{DE7A6A71-964D-4624-9009-327669545867}" type="pres">
      <dgm:prSet presAssocID="{1D8207D9-4F61-4136-9542-7C11555CFEFF}" presName="root" presStyleCnt="0"/>
      <dgm:spPr/>
    </dgm:pt>
    <dgm:pt modelId="{EB634F54-96B5-4F06-BCEF-A676AC9AC484}" type="pres">
      <dgm:prSet presAssocID="{1D8207D9-4F61-4136-9542-7C11555CFEFF}" presName="rootComposite" presStyleCnt="0"/>
      <dgm:spPr/>
    </dgm:pt>
    <dgm:pt modelId="{1EF9D99C-B055-4ACF-9B81-466BA2873B90}" type="pres">
      <dgm:prSet presAssocID="{1D8207D9-4F61-4136-9542-7C11555CFEFF}" presName="rootText" presStyleLbl="node1" presStyleIdx="2" presStyleCnt="3"/>
      <dgm:spPr/>
    </dgm:pt>
    <dgm:pt modelId="{5739F19A-2063-4CCA-A067-ABAC2A0BF201}" type="pres">
      <dgm:prSet presAssocID="{1D8207D9-4F61-4136-9542-7C11555CFEFF}" presName="rootConnector" presStyleLbl="node1" presStyleIdx="2" presStyleCnt="3"/>
      <dgm:spPr/>
    </dgm:pt>
    <dgm:pt modelId="{1686A81C-CF7B-43F3-A171-227AF5F64992}" type="pres">
      <dgm:prSet presAssocID="{1D8207D9-4F61-4136-9542-7C11555CFEFF}" presName="childShape" presStyleCnt="0"/>
      <dgm:spPr/>
    </dgm:pt>
  </dgm:ptLst>
  <dgm:cxnLst>
    <dgm:cxn modelId="{1C9DAE21-8393-46C4-89FA-AA6043310911}" type="presOf" srcId="{CC05C70A-C928-4702-8582-538DC488D0AA}" destId="{16C4D248-948E-4A03-979E-922470D99563}" srcOrd="0" destOrd="0" presId="urn:microsoft.com/office/officeart/2005/8/layout/hierarchy3"/>
    <dgm:cxn modelId="{C03E502A-FEA1-4F03-8D2E-89483EF7C716}" type="presOf" srcId="{1D8207D9-4F61-4136-9542-7C11555CFEFF}" destId="{1EF9D99C-B055-4ACF-9B81-466BA2873B90}" srcOrd="0" destOrd="0" presId="urn:microsoft.com/office/officeart/2005/8/layout/hierarchy3"/>
    <dgm:cxn modelId="{3C79183A-FFAE-4404-8C60-521E8A1EA867}" type="presOf" srcId="{392F0E03-B096-43FB-90B9-6E08E7473278}" destId="{B71E3880-823C-4FE7-843D-58397CDAD7A6}" srcOrd="0" destOrd="0" presId="urn:microsoft.com/office/officeart/2005/8/layout/hierarchy3"/>
    <dgm:cxn modelId="{12C45C44-B3C7-407C-A5BA-E9F11E7E187C}" type="presOf" srcId="{1D8207D9-4F61-4136-9542-7C11555CFEFF}" destId="{5739F19A-2063-4CCA-A067-ABAC2A0BF201}" srcOrd="1" destOrd="0" presId="urn:microsoft.com/office/officeart/2005/8/layout/hierarchy3"/>
    <dgm:cxn modelId="{F8687352-3DB6-453C-B4AC-E50ECD5D6292}" type="presOf" srcId="{250609F7-1FE7-4943-AA85-E36CA2681888}" destId="{6D29AE61-024E-4259-8327-2EF4B7899000}" srcOrd="1" destOrd="0" presId="urn:microsoft.com/office/officeart/2005/8/layout/hierarchy3"/>
    <dgm:cxn modelId="{18FC72C1-ED4E-4FCA-ACD3-A088C707E6E1}" srcId="{392F0E03-B096-43FB-90B9-6E08E7473278}" destId="{250609F7-1FE7-4943-AA85-E36CA2681888}" srcOrd="1" destOrd="0" parTransId="{A20A1E3A-1562-4164-B5B8-CADE96657D4F}" sibTransId="{A6E2043F-CB2E-47A0-A60D-1981FD61FD78}"/>
    <dgm:cxn modelId="{ED0091C1-1A05-4FAC-BFBC-108888A5BF2A}" type="presOf" srcId="{250609F7-1FE7-4943-AA85-E36CA2681888}" destId="{AFA6D025-D1F7-4875-83A9-1F1CEFF4085C}" srcOrd="0" destOrd="0" presId="urn:microsoft.com/office/officeart/2005/8/layout/hierarchy3"/>
    <dgm:cxn modelId="{3AFE8EC3-3980-4C1F-953F-77CBE926CFA2}" srcId="{392F0E03-B096-43FB-90B9-6E08E7473278}" destId="{CC05C70A-C928-4702-8582-538DC488D0AA}" srcOrd="0" destOrd="0" parTransId="{29F157A8-F957-4C2F-A5B9-7162FC58404A}" sibTransId="{FC570322-61AD-42E8-BE7E-AA04C3577ED3}"/>
    <dgm:cxn modelId="{6F6237C7-0CA5-4CA0-A71E-D4AD6B3462C3}" type="presOf" srcId="{CC05C70A-C928-4702-8582-538DC488D0AA}" destId="{F9D4AA9B-CDCC-4F31-A8C3-0A66688A4EA8}" srcOrd="1" destOrd="0" presId="urn:microsoft.com/office/officeart/2005/8/layout/hierarchy3"/>
    <dgm:cxn modelId="{2E1815DC-976D-4AB9-846A-7C1B9E30B03B}" srcId="{392F0E03-B096-43FB-90B9-6E08E7473278}" destId="{1D8207D9-4F61-4136-9542-7C11555CFEFF}" srcOrd="2" destOrd="0" parTransId="{BB49155F-F56C-405C-866E-DD2CEB124C8A}" sibTransId="{E4E37DC0-B74E-429C-8D4D-DC7CF5E007AB}"/>
    <dgm:cxn modelId="{E00FB8D8-7B78-4060-B291-73C64CA3D79C}" type="presParOf" srcId="{B71E3880-823C-4FE7-843D-58397CDAD7A6}" destId="{84A7B60A-D484-486C-827C-EDD9804383A0}" srcOrd="0" destOrd="0" presId="urn:microsoft.com/office/officeart/2005/8/layout/hierarchy3"/>
    <dgm:cxn modelId="{B166DC62-07B5-41AA-A0F6-A027E30F2397}" type="presParOf" srcId="{84A7B60A-D484-486C-827C-EDD9804383A0}" destId="{106EC6E2-431C-4C9B-846E-F10CD4AB57A4}" srcOrd="0" destOrd="0" presId="urn:microsoft.com/office/officeart/2005/8/layout/hierarchy3"/>
    <dgm:cxn modelId="{8B046EFF-5428-4B60-ADBA-5406821C4D7C}" type="presParOf" srcId="{106EC6E2-431C-4C9B-846E-F10CD4AB57A4}" destId="{16C4D248-948E-4A03-979E-922470D99563}" srcOrd="0" destOrd="0" presId="urn:microsoft.com/office/officeart/2005/8/layout/hierarchy3"/>
    <dgm:cxn modelId="{1917C6B2-F820-4A37-BC36-C158783927F7}" type="presParOf" srcId="{106EC6E2-431C-4C9B-846E-F10CD4AB57A4}" destId="{F9D4AA9B-CDCC-4F31-A8C3-0A66688A4EA8}" srcOrd="1" destOrd="0" presId="urn:microsoft.com/office/officeart/2005/8/layout/hierarchy3"/>
    <dgm:cxn modelId="{81C54D3D-166A-4695-A42D-7A0B5EC364B7}" type="presParOf" srcId="{84A7B60A-D484-486C-827C-EDD9804383A0}" destId="{0C040538-7D76-4DC1-A7BB-021E99F4285C}" srcOrd="1" destOrd="0" presId="urn:microsoft.com/office/officeart/2005/8/layout/hierarchy3"/>
    <dgm:cxn modelId="{36399048-2CDA-45B7-8CBA-DCFB302AA10B}" type="presParOf" srcId="{B71E3880-823C-4FE7-843D-58397CDAD7A6}" destId="{582CD7D8-79D9-43C2-BA2A-4D1A07481213}" srcOrd="1" destOrd="0" presId="urn:microsoft.com/office/officeart/2005/8/layout/hierarchy3"/>
    <dgm:cxn modelId="{CE2CF218-0FBA-43CF-BF82-06EFFE7E354D}" type="presParOf" srcId="{582CD7D8-79D9-43C2-BA2A-4D1A07481213}" destId="{B21B989E-8D62-4E05-BFA5-E77314D7178F}" srcOrd="0" destOrd="0" presId="urn:microsoft.com/office/officeart/2005/8/layout/hierarchy3"/>
    <dgm:cxn modelId="{68536601-0347-468F-A5A1-F23668CB2CE5}" type="presParOf" srcId="{B21B989E-8D62-4E05-BFA5-E77314D7178F}" destId="{AFA6D025-D1F7-4875-83A9-1F1CEFF4085C}" srcOrd="0" destOrd="0" presId="urn:microsoft.com/office/officeart/2005/8/layout/hierarchy3"/>
    <dgm:cxn modelId="{3142A266-5A42-4D13-B8AF-70D99A25F998}" type="presParOf" srcId="{B21B989E-8D62-4E05-BFA5-E77314D7178F}" destId="{6D29AE61-024E-4259-8327-2EF4B7899000}" srcOrd="1" destOrd="0" presId="urn:microsoft.com/office/officeart/2005/8/layout/hierarchy3"/>
    <dgm:cxn modelId="{4CF37128-EAC7-4E93-8721-C889CE0374E5}" type="presParOf" srcId="{582CD7D8-79D9-43C2-BA2A-4D1A07481213}" destId="{71793DC3-C3D7-4958-8201-829C74D78C32}" srcOrd="1" destOrd="0" presId="urn:microsoft.com/office/officeart/2005/8/layout/hierarchy3"/>
    <dgm:cxn modelId="{DB979733-B5A0-48BF-81A4-36BF975D00C0}" type="presParOf" srcId="{B71E3880-823C-4FE7-843D-58397CDAD7A6}" destId="{DE7A6A71-964D-4624-9009-327669545867}" srcOrd="2" destOrd="0" presId="urn:microsoft.com/office/officeart/2005/8/layout/hierarchy3"/>
    <dgm:cxn modelId="{2DB5E219-85B4-45A6-B7F3-B0AFA05E7EAA}" type="presParOf" srcId="{DE7A6A71-964D-4624-9009-327669545867}" destId="{EB634F54-96B5-4F06-BCEF-A676AC9AC484}" srcOrd="0" destOrd="0" presId="urn:microsoft.com/office/officeart/2005/8/layout/hierarchy3"/>
    <dgm:cxn modelId="{1E8AF25F-D79D-4639-A337-C06EB62A0D6E}" type="presParOf" srcId="{EB634F54-96B5-4F06-BCEF-A676AC9AC484}" destId="{1EF9D99C-B055-4ACF-9B81-466BA2873B90}" srcOrd="0" destOrd="0" presId="urn:microsoft.com/office/officeart/2005/8/layout/hierarchy3"/>
    <dgm:cxn modelId="{5E024EFF-BA20-473E-A700-3F5C6AC8C7E7}" type="presParOf" srcId="{EB634F54-96B5-4F06-BCEF-A676AC9AC484}" destId="{5739F19A-2063-4CCA-A067-ABAC2A0BF201}" srcOrd="1" destOrd="0" presId="urn:microsoft.com/office/officeart/2005/8/layout/hierarchy3"/>
    <dgm:cxn modelId="{2F504D3E-F282-4F42-83D9-B3F0084FFCF4}" type="presParOf" srcId="{DE7A6A71-964D-4624-9009-327669545867}" destId="{1686A81C-CF7B-43F3-A171-227AF5F64992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D16AF8-6A74-4B82-9369-D2A2645396E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10EA307-1C3B-4625-BFC1-814D5A362A34}">
      <dgm:prSet/>
      <dgm:spPr/>
      <dgm:t>
        <a:bodyPr/>
        <a:lstStyle/>
        <a:p>
          <a:r>
            <a:rPr lang="en-US"/>
            <a:t>School dropout</a:t>
          </a:r>
        </a:p>
      </dgm:t>
    </dgm:pt>
    <dgm:pt modelId="{29CD741E-B0F7-421E-A97E-C6559C2785C0}" type="parTrans" cxnId="{47D246DC-F449-42E4-A7BB-5042CFD2DBE0}">
      <dgm:prSet/>
      <dgm:spPr/>
      <dgm:t>
        <a:bodyPr/>
        <a:lstStyle/>
        <a:p>
          <a:endParaRPr lang="en-US"/>
        </a:p>
      </dgm:t>
    </dgm:pt>
    <dgm:pt modelId="{6D0F9DDD-792A-4749-AFB6-F6FCC335771A}" type="sibTrans" cxnId="{47D246DC-F449-42E4-A7BB-5042CFD2DBE0}">
      <dgm:prSet/>
      <dgm:spPr/>
      <dgm:t>
        <a:bodyPr/>
        <a:lstStyle/>
        <a:p>
          <a:endParaRPr lang="en-US"/>
        </a:p>
      </dgm:t>
    </dgm:pt>
    <dgm:pt modelId="{FE3071A4-2AD6-4EB3-A22B-E47256086B1F}">
      <dgm:prSet/>
      <dgm:spPr/>
      <dgm:t>
        <a:bodyPr/>
        <a:lstStyle/>
        <a:p>
          <a:r>
            <a:rPr lang="en-US"/>
            <a:t>Justice system involvement</a:t>
          </a:r>
        </a:p>
      </dgm:t>
    </dgm:pt>
    <dgm:pt modelId="{78703853-508D-4F31-97EF-E94BFD49021E}" type="parTrans" cxnId="{E67193B2-651D-44A3-A0D7-5C875240C566}">
      <dgm:prSet/>
      <dgm:spPr/>
      <dgm:t>
        <a:bodyPr/>
        <a:lstStyle/>
        <a:p>
          <a:endParaRPr lang="en-US"/>
        </a:p>
      </dgm:t>
    </dgm:pt>
    <dgm:pt modelId="{E0EA857F-602C-4E81-9761-CAE8E4D7BE17}" type="sibTrans" cxnId="{E67193B2-651D-44A3-A0D7-5C875240C566}">
      <dgm:prSet/>
      <dgm:spPr/>
      <dgm:t>
        <a:bodyPr/>
        <a:lstStyle/>
        <a:p>
          <a:endParaRPr lang="en-US"/>
        </a:p>
      </dgm:t>
    </dgm:pt>
    <dgm:pt modelId="{296B5330-883A-408C-B452-8BE5F231AEE9}">
      <dgm:prSet/>
      <dgm:spPr/>
      <dgm:t>
        <a:bodyPr/>
        <a:lstStyle/>
        <a:p>
          <a:r>
            <a:rPr lang="en-US"/>
            <a:t>Homeless/runaway</a:t>
          </a:r>
        </a:p>
      </dgm:t>
    </dgm:pt>
    <dgm:pt modelId="{BDB9DB79-C61F-4BE4-939B-B8E4D7705BE9}" type="parTrans" cxnId="{9999E516-58EE-4372-8863-2AC21B1438ED}">
      <dgm:prSet/>
      <dgm:spPr/>
      <dgm:t>
        <a:bodyPr/>
        <a:lstStyle/>
        <a:p>
          <a:endParaRPr lang="en-US"/>
        </a:p>
      </dgm:t>
    </dgm:pt>
    <dgm:pt modelId="{1F9FC350-69D1-40C9-9681-5E6D0E108CAA}" type="sibTrans" cxnId="{9999E516-58EE-4372-8863-2AC21B1438ED}">
      <dgm:prSet/>
      <dgm:spPr/>
      <dgm:t>
        <a:bodyPr/>
        <a:lstStyle/>
        <a:p>
          <a:endParaRPr lang="en-US"/>
        </a:p>
      </dgm:t>
    </dgm:pt>
    <dgm:pt modelId="{64C65E70-4946-45AB-B6E4-BC3FEADFCC84}">
      <dgm:prSet/>
      <dgm:spPr/>
      <dgm:t>
        <a:bodyPr/>
        <a:lstStyle/>
        <a:p>
          <a:r>
            <a:rPr lang="en-US"/>
            <a:t>Foster care</a:t>
          </a:r>
        </a:p>
      </dgm:t>
    </dgm:pt>
    <dgm:pt modelId="{B978BD04-D0F5-4685-8342-097C51DBC2A0}" type="parTrans" cxnId="{05C21CB1-87F0-4435-A4C5-90E136BD1DDD}">
      <dgm:prSet/>
      <dgm:spPr/>
      <dgm:t>
        <a:bodyPr/>
        <a:lstStyle/>
        <a:p>
          <a:endParaRPr lang="en-US"/>
        </a:p>
      </dgm:t>
    </dgm:pt>
    <dgm:pt modelId="{7351C6CC-395D-4BE0-B29C-AED870CE207B}" type="sibTrans" cxnId="{05C21CB1-87F0-4435-A4C5-90E136BD1DDD}">
      <dgm:prSet/>
      <dgm:spPr/>
      <dgm:t>
        <a:bodyPr/>
        <a:lstStyle/>
        <a:p>
          <a:endParaRPr lang="en-US"/>
        </a:p>
      </dgm:t>
    </dgm:pt>
    <dgm:pt modelId="{754962CD-3FBC-4899-BBCA-361EF15512B9}">
      <dgm:prSet/>
      <dgm:spPr/>
      <dgm:t>
        <a:bodyPr/>
        <a:lstStyle/>
        <a:p>
          <a:r>
            <a:rPr lang="en-US"/>
            <a:t>Pregnant or parenting</a:t>
          </a:r>
        </a:p>
      </dgm:t>
    </dgm:pt>
    <dgm:pt modelId="{2EBA6817-CBCB-4D17-AD05-D9DD1319043E}" type="parTrans" cxnId="{FCE621AC-045A-4588-9DEA-7AF8EB2C86C8}">
      <dgm:prSet/>
      <dgm:spPr/>
      <dgm:t>
        <a:bodyPr/>
        <a:lstStyle/>
        <a:p>
          <a:endParaRPr lang="en-US"/>
        </a:p>
      </dgm:t>
    </dgm:pt>
    <dgm:pt modelId="{40320057-B972-42F2-8FC4-56BCF5587FCE}" type="sibTrans" cxnId="{FCE621AC-045A-4588-9DEA-7AF8EB2C86C8}">
      <dgm:prSet/>
      <dgm:spPr/>
      <dgm:t>
        <a:bodyPr/>
        <a:lstStyle/>
        <a:p>
          <a:endParaRPr lang="en-US"/>
        </a:p>
      </dgm:t>
    </dgm:pt>
    <dgm:pt modelId="{5349535C-C745-45D9-B7A1-8404B5FF9320}">
      <dgm:prSet/>
      <dgm:spPr/>
      <dgm:t>
        <a:bodyPr/>
        <a:lstStyle/>
        <a:p>
          <a:r>
            <a:rPr lang="en-US"/>
            <a:t>Youth with a disability</a:t>
          </a:r>
        </a:p>
      </dgm:t>
    </dgm:pt>
    <dgm:pt modelId="{568FC125-3E7A-4D65-A225-1063924281C6}" type="parTrans" cxnId="{738C6767-3C23-4432-935A-BEE1D1D845DA}">
      <dgm:prSet/>
      <dgm:spPr/>
      <dgm:t>
        <a:bodyPr/>
        <a:lstStyle/>
        <a:p>
          <a:endParaRPr lang="en-US"/>
        </a:p>
      </dgm:t>
    </dgm:pt>
    <dgm:pt modelId="{A038D057-E872-4E30-A4C1-E0671F97765A}" type="sibTrans" cxnId="{738C6767-3C23-4432-935A-BEE1D1D845DA}">
      <dgm:prSet/>
      <dgm:spPr/>
      <dgm:t>
        <a:bodyPr/>
        <a:lstStyle/>
        <a:p>
          <a:endParaRPr lang="en-US"/>
        </a:p>
      </dgm:t>
    </dgm:pt>
    <dgm:pt modelId="{C4DDB69A-7A41-4C2D-95DF-37710001E591}">
      <dgm:prSet/>
      <dgm:spPr/>
      <dgm:t>
        <a:bodyPr/>
        <a:lstStyle/>
        <a:p>
          <a:r>
            <a:rPr lang="en-US"/>
            <a:t>Low-income needing assistance</a:t>
          </a:r>
        </a:p>
      </dgm:t>
    </dgm:pt>
    <dgm:pt modelId="{BB24EF91-2CDF-4BFF-8883-022666C249FC}" type="parTrans" cxnId="{EC5B8B7E-A53C-4DE7-A420-28948005A87A}">
      <dgm:prSet/>
      <dgm:spPr/>
      <dgm:t>
        <a:bodyPr/>
        <a:lstStyle/>
        <a:p>
          <a:endParaRPr lang="en-US"/>
        </a:p>
      </dgm:t>
    </dgm:pt>
    <dgm:pt modelId="{7B187589-358A-4A31-8F72-F64E01A5E976}" type="sibTrans" cxnId="{EC5B8B7E-A53C-4DE7-A420-28948005A87A}">
      <dgm:prSet/>
      <dgm:spPr/>
      <dgm:t>
        <a:bodyPr/>
        <a:lstStyle/>
        <a:p>
          <a:endParaRPr lang="en-US"/>
        </a:p>
      </dgm:t>
    </dgm:pt>
    <dgm:pt modelId="{E819152C-69D3-4744-95F7-CA935429D88D}" type="pres">
      <dgm:prSet presAssocID="{53D16AF8-6A74-4B82-9369-D2A2645396E1}" presName="Name0" presStyleCnt="0">
        <dgm:presLayoutVars>
          <dgm:dir/>
          <dgm:resizeHandles val="exact"/>
        </dgm:presLayoutVars>
      </dgm:prSet>
      <dgm:spPr/>
    </dgm:pt>
    <dgm:pt modelId="{E68DB821-4621-43A3-BD8C-3E94B99A8C50}" type="pres">
      <dgm:prSet presAssocID="{110EA307-1C3B-4625-BFC1-814D5A362A34}" presName="node" presStyleLbl="node1" presStyleIdx="0" presStyleCnt="7">
        <dgm:presLayoutVars>
          <dgm:bulletEnabled val="1"/>
        </dgm:presLayoutVars>
      </dgm:prSet>
      <dgm:spPr/>
    </dgm:pt>
    <dgm:pt modelId="{BBE0ABF5-4126-43A2-8705-4368E167977B}" type="pres">
      <dgm:prSet presAssocID="{6D0F9DDD-792A-4749-AFB6-F6FCC335771A}" presName="sibTrans" presStyleLbl="sibTrans1D1" presStyleIdx="0" presStyleCnt="6"/>
      <dgm:spPr/>
    </dgm:pt>
    <dgm:pt modelId="{A5C70EAA-834D-40A8-B5AB-F0B8DB83BDDA}" type="pres">
      <dgm:prSet presAssocID="{6D0F9DDD-792A-4749-AFB6-F6FCC335771A}" presName="connectorText" presStyleLbl="sibTrans1D1" presStyleIdx="0" presStyleCnt="6"/>
      <dgm:spPr/>
    </dgm:pt>
    <dgm:pt modelId="{51ADA968-CCAB-466A-83EE-C4791189B371}" type="pres">
      <dgm:prSet presAssocID="{FE3071A4-2AD6-4EB3-A22B-E47256086B1F}" presName="node" presStyleLbl="node1" presStyleIdx="1" presStyleCnt="7">
        <dgm:presLayoutVars>
          <dgm:bulletEnabled val="1"/>
        </dgm:presLayoutVars>
      </dgm:prSet>
      <dgm:spPr/>
    </dgm:pt>
    <dgm:pt modelId="{0F6DB55A-5D8B-4122-BE02-5BD54F79A13F}" type="pres">
      <dgm:prSet presAssocID="{E0EA857F-602C-4E81-9761-CAE8E4D7BE17}" presName="sibTrans" presStyleLbl="sibTrans1D1" presStyleIdx="1" presStyleCnt="6"/>
      <dgm:spPr/>
    </dgm:pt>
    <dgm:pt modelId="{ED9CA0CA-69F7-4C62-8FD4-E24BA145BE53}" type="pres">
      <dgm:prSet presAssocID="{E0EA857F-602C-4E81-9761-CAE8E4D7BE17}" presName="connectorText" presStyleLbl="sibTrans1D1" presStyleIdx="1" presStyleCnt="6"/>
      <dgm:spPr/>
    </dgm:pt>
    <dgm:pt modelId="{27A39BE3-1AD7-4C9A-858F-F4F5481E3FC3}" type="pres">
      <dgm:prSet presAssocID="{296B5330-883A-408C-B452-8BE5F231AEE9}" presName="node" presStyleLbl="node1" presStyleIdx="2" presStyleCnt="7">
        <dgm:presLayoutVars>
          <dgm:bulletEnabled val="1"/>
        </dgm:presLayoutVars>
      </dgm:prSet>
      <dgm:spPr/>
    </dgm:pt>
    <dgm:pt modelId="{AC026663-98A3-45A0-93D5-111A5CE75E8D}" type="pres">
      <dgm:prSet presAssocID="{1F9FC350-69D1-40C9-9681-5E6D0E108CAA}" presName="sibTrans" presStyleLbl="sibTrans1D1" presStyleIdx="2" presStyleCnt="6"/>
      <dgm:spPr/>
    </dgm:pt>
    <dgm:pt modelId="{4A7C82C6-FCB0-40FA-A0A7-02D8A4A4921D}" type="pres">
      <dgm:prSet presAssocID="{1F9FC350-69D1-40C9-9681-5E6D0E108CAA}" presName="connectorText" presStyleLbl="sibTrans1D1" presStyleIdx="2" presStyleCnt="6"/>
      <dgm:spPr/>
    </dgm:pt>
    <dgm:pt modelId="{366D96DA-0FD3-4988-B520-6DEA154663D3}" type="pres">
      <dgm:prSet presAssocID="{64C65E70-4946-45AB-B6E4-BC3FEADFCC84}" presName="node" presStyleLbl="node1" presStyleIdx="3" presStyleCnt="7">
        <dgm:presLayoutVars>
          <dgm:bulletEnabled val="1"/>
        </dgm:presLayoutVars>
      </dgm:prSet>
      <dgm:spPr/>
    </dgm:pt>
    <dgm:pt modelId="{A3AE03D7-5674-4BA6-B571-84696EC6DBBF}" type="pres">
      <dgm:prSet presAssocID="{7351C6CC-395D-4BE0-B29C-AED870CE207B}" presName="sibTrans" presStyleLbl="sibTrans1D1" presStyleIdx="3" presStyleCnt="6"/>
      <dgm:spPr/>
    </dgm:pt>
    <dgm:pt modelId="{7A51EB02-6559-4336-9BE4-05B200C42280}" type="pres">
      <dgm:prSet presAssocID="{7351C6CC-395D-4BE0-B29C-AED870CE207B}" presName="connectorText" presStyleLbl="sibTrans1D1" presStyleIdx="3" presStyleCnt="6"/>
      <dgm:spPr/>
    </dgm:pt>
    <dgm:pt modelId="{672883CF-3227-4604-9771-C401CF2CA54A}" type="pres">
      <dgm:prSet presAssocID="{754962CD-3FBC-4899-BBCA-361EF15512B9}" presName="node" presStyleLbl="node1" presStyleIdx="4" presStyleCnt="7">
        <dgm:presLayoutVars>
          <dgm:bulletEnabled val="1"/>
        </dgm:presLayoutVars>
      </dgm:prSet>
      <dgm:spPr/>
    </dgm:pt>
    <dgm:pt modelId="{439D0C28-2557-48BC-AE86-5EB8F6A14571}" type="pres">
      <dgm:prSet presAssocID="{40320057-B972-42F2-8FC4-56BCF5587FCE}" presName="sibTrans" presStyleLbl="sibTrans1D1" presStyleIdx="4" presStyleCnt="6"/>
      <dgm:spPr/>
    </dgm:pt>
    <dgm:pt modelId="{2630F087-F1F5-46D6-84D5-D067E697E404}" type="pres">
      <dgm:prSet presAssocID="{40320057-B972-42F2-8FC4-56BCF5587FCE}" presName="connectorText" presStyleLbl="sibTrans1D1" presStyleIdx="4" presStyleCnt="6"/>
      <dgm:spPr/>
    </dgm:pt>
    <dgm:pt modelId="{9D5B58B2-21CD-4FE7-A669-61CDF9D8ED17}" type="pres">
      <dgm:prSet presAssocID="{5349535C-C745-45D9-B7A1-8404B5FF9320}" presName="node" presStyleLbl="node1" presStyleIdx="5" presStyleCnt="7">
        <dgm:presLayoutVars>
          <dgm:bulletEnabled val="1"/>
        </dgm:presLayoutVars>
      </dgm:prSet>
      <dgm:spPr/>
    </dgm:pt>
    <dgm:pt modelId="{98DFDD22-410A-4DF3-A131-9E97B6E5DD9D}" type="pres">
      <dgm:prSet presAssocID="{A038D057-E872-4E30-A4C1-E0671F97765A}" presName="sibTrans" presStyleLbl="sibTrans1D1" presStyleIdx="5" presStyleCnt="6"/>
      <dgm:spPr/>
    </dgm:pt>
    <dgm:pt modelId="{626811BA-0447-4AF4-89AA-C7FD0E5C700C}" type="pres">
      <dgm:prSet presAssocID="{A038D057-E872-4E30-A4C1-E0671F97765A}" presName="connectorText" presStyleLbl="sibTrans1D1" presStyleIdx="5" presStyleCnt="6"/>
      <dgm:spPr/>
    </dgm:pt>
    <dgm:pt modelId="{2D609F36-B38A-409B-A36A-49C50307AED7}" type="pres">
      <dgm:prSet presAssocID="{C4DDB69A-7A41-4C2D-95DF-37710001E591}" presName="node" presStyleLbl="node1" presStyleIdx="6" presStyleCnt="7">
        <dgm:presLayoutVars>
          <dgm:bulletEnabled val="1"/>
        </dgm:presLayoutVars>
      </dgm:prSet>
      <dgm:spPr/>
    </dgm:pt>
  </dgm:ptLst>
  <dgm:cxnLst>
    <dgm:cxn modelId="{F6DE4D07-9002-498C-A561-5455E1F1E7C7}" type="presOf" srcId="{5349535C-C745-45D9-B7A1-8404B5FF9320}" destId="{9D5B58B2-21CD-4FE7-A669-61CDF9D8ED17}" srcOrd="0" destOrd="0" presId="urn:microsoft.com/office/officeart/2016/7/layout/RepeatingBendingProcessNew"/>
    <dgm:cxn modelId="{9999E516-58EE-4372-8863-2AC21B1438ED}" srcId="{53D16AF8-6A74-4B82-9369-D2A2645396E1}" destId="{296B5330-883A-408C-B452-8BE5F231AEE9}" srcOrd="2" destOrd="0" parTransId="{BDB9DB79-C61F-4BE4-939B-B8E4D7705BE9}" sibTransId="{1F9FC350-69D1-40C9-9681-5E6D0E108CAA}"/>
    <dgm:cxn modelId="{2E95F91F-D55D-4B12-8AE0-7BAE7F81C4EA}" type="presOf" srcId="{C4DDB69A-7A41-4C2D-95DF-37710001E591}" destId="{2D609F36-B38A-409B-A36A-49C50307AED7}" srcOrd="0" destOrd="0" presId="urn:microsoft.com/office/officeart/2016/7/layout/RepeatingBendingProcessNew"/>
    <dgm:cxn modelId="{7B39A320-9C8C-43B9-B444-64992B02B54B}" type="presOf" srcId="{40320057-B972-42F2-8FC4-56BCF5587FCE}" destId="{439D0C28-2557-48BC-AE86-5EB8F6A14571}" srcOrd="0" destOrd="0" presId="urn:microsoft.com/office/officeart/2016/7/layout/RepeatingBendingProcessNew"/>
    <dgm:cxn modelId="{F6AB5527-F03F-4A56-84AE-07FEC2EEA668}" type="presOf" srcId="{1F9FC350-69D1-40C9-9681-5E6D0E108CAA}" destId="{4A7C82C6-FCB0-40FA-A0A7-02D8A4A4921D}" srcOrd="1" destOrd="0" presId="urn:microsoft.com/office/officeart/2016/7/layout/RepeatingBendingProcessNew"/>
    <dgm:cxn modelId="{0A6DF638-79F7-4711-A085-CD04D04FEBD2}" type="presOf" srcId="{7351C6CC-395D-4BE0-B29C-AED870CE207B}" destId="{7A51EB02-6559-4336-9BE4-05B200C42280}" srcOrd="1" destOrd="0" presId="urn:microsoft.com/office/officeart/2016/7/layout/RepeatingBendingProcessNew"/>
    <dgm:cxn modelId="{738C6767-3C23-4432-935A-BEE1D1D845DA}" srcId="{53D16AF8-6A74-4B82-9369-D2A2645396E1}" destId="{5349535C-C745-45D9-B7A1-8404B5FF9320}" srcOrd="5" destOrd="0" parTransId="{568FC125-3E7A-4D65-A225-1063924281C6}" sibTransId="{A038D057-E872-4E30-A4C1-E0671F97765A}"/>
    <dgm:cxn modelId="{595A944A-3264-4759-BEBF-801F97F6A2DB}" type="presOf" srcId="{64C65E70-4946-45AB-B6E4-BC3FEADFCC84}" destId="{366D96DA-0FD3-4988-B520-6DEA154663D3}" srcOrd="0" destOrd="0" presId="urn:microsoft.com/office/officeart/2016/7/layout/RepeatingBendingProcessNew"/>
    <dgm:cxn modelId="{6F6EB94B-DA21-46B6-8A2E-AE9AD474BC58}" type="presOf" srcId="{E0EA857F-602C-4E81-9761-CAE8E4D7BE17}" destId="{ED9CA0CA-69F7-4C62-8FD4-E24BA145BE53}" srcOrd="1" destOrd="0" presId="urn:microsoft.com/office/officeart/2016/7/layout/RepeatingBendingProcessNew"/>
    <dgm:cxn modelId="{15AA1E4F-AF7D-4803-B8DF-4659B57FB8BA}" type="presOf" srcId="{6D0F9DDD-792A-4749-AFB6-F6FCC335771A}" destId="{A5C70EAA-834D-40A8-B5AB-F0B8DB83BDDA}" srcOrd="1" destOrd="0" presId="urn:microsoft.com/office/officeart/2016/7/layout/RepeatingBendingProcessNew"/>
    <dgm:cxn modelId="{5FDBF655-2878-43F7-AB84-1C0A0E67F9F6}" type="presOf" srcId="{40320057-B972-42F2-8FC4-56BCF5587FCE}" destId="{2630F087-F1F5-46D6-84D5-D067E697E404}" srcOrd="1" destOrd="0" presId="urn:microsoft.com/office/officeart/2016/7/layout/RepeatingBendingProcessNew"/>
    <dgm:cxn modelId="{CFF29359-8EAE-4AED-954C-34E9E1C469DF}" type="presOf" srcId="{754962CD-3FBC-4899-BBCA-361EF15512B9}" destId="{672883CF-3227-4604-9771-C401CF2CA54A}" srcOrd="0" destOrd="0" presId="urn:microsoft.com/office/officeart/2016/7/layout/RepeatingBendingProcessNew"/>
    <dgm:cxn modelId="{EC5B8B7E-A53C-4DE7-A420-28948005A87A}" srcId="{53D16AF8-6A74-4B82-9369-D2A2645396E1}" destId="{C4DDB69A-7A41-4C2D-95DF-37710001E591}" srcOrd="6" destOrd="0" parTransId="{BB24EF91-2CDF-4BFF-8883-022666C249FC}" sibTransId="{7B187589-358A-4A31-8F72-F64E01A5E976}"/>
    <dgm:cxn modelId="{E212D494-FE35-4D16-83BC-9F61590FB6C0}" type="presOf" srcId="{7351C6CC-395D-4BE0-B29C-AED870CE207B}" destId="{A3AE03D7-5674-4BA6-B571-84696EC6DBBF}" srcOrd="0" destOrd="0" presId="urn:microsoft.com/office/officeart/2016/7/layout/RepeatingBendingProcessNew"/>
    <dgm:cxn modelId="{0E498C96-A66D-4D60-86D2-492C28116E89}" type="presOf" srcId="{296B5330-883A-408C-B452-8BE5F231AEE9}" destId="{27A39BE3-1AD7-4C9A-858F-F4F5481E3FC3}" srcOrd="0" destOrd="0" presId="urn:microsoft.com/office/officeart/2016/7/layout/RepeatingBendingProcessNew"/>
    <dgm:cxn modelId="{0BD4C2A0-2A69-448F-8B78-A70DA7EC101A}" type="presOf" srcId="{FE3071A4-2AD6-4EB3-A22B-E47256086B1F}" destId="{51ADA968-CCAB-466A-83EE-C4791189B371}" srcOrd="0" destOrd="0" presId="urn:microsoft.com/office/officeart/2016/7/layout/RepeatingBendingProcessNew"/>
    <dgm:cxn modelId="{9DAB82A5-1344-4940-A889-A5D7F26A0B79}" type="presOf" srcId="{A038D057-E872-4E30-A4C1-E0671F97765A}" destId="{626811BA-0447-4AF4-89AA-C7FD0E5C700C}" srcOrd="1" destOrd="0" presId="urn:microsoft.com/office/officeart/2016/7/layout/RepeatingBendingProcessNew"/>
    <dgm:cxn modelId="{C53FE1A8-B70C-477F-A9AA-B1170ED63C51}" type="presOf" srcId="{6D0F9DDD-792A-4749-AFB6-F6FCC335771A}" destId="{BBE0ABF5-4126-43A2-8705-4368E167977B}" srcOrd="0" destOrd="0" presId="urn:microsoft.com/office/officeart/2016/7/layout/RepeatingBendingProcessNew"/>
    <dgm:cxn modelId="{FCE621AC-045A-4588-9DEA-7AF8EB2C86C8}" srcId="{53D16AF8-6A74-4B82-9369-D2A2645396E1}" destId="{754962CD-3FBC-4899-BBCA-361EF15512B9}" srcOrd="4" destOrd="0" parTransId="{2EBA6817-CBCB-4D17-AD05-D9DD1319043E}" sibTransId="{40320057-B972-42F2-8FC4-56BCF5587FCE}"/>
    <dgm:cxn modelId="{E7955FAF-B8EF-4046-A4DC-EE37F01812EA}" type="presOf" srcId="{110EA307-1C3B-4625-BFC1-814D5A362A34}" destId="{E68DB821-4621-43A3-BD8C-3E94B99A8C50}" srcOrd="0" destOrd="0" presId="urn:microsoft.com/office/officeart/2016/7/layout/RepeatingBendingProcessNew"/>
    <dgm:cxn modelId="{05C21CB1-87F0-4435-A4C5-90E136BD1DDD}" srcId="{53D16AF8-6A74-4B82-9369-D2A2645396E1}" destId="{64C65E70-4946-45AB-B6E4-BC3FEADFCC84}" srcOrd="3" destOrd="0" parTransId="{B978BD04-D0F5-4685-8342-097C51DBC2A0}" sibTransId="{7351C6CC-395D-4BE0-B29C-AED870CE207B}"/>
    <dgm:cxn modelId="{E67193B2-651D-44A3-A0D7-5C875240C566}" srcId="{53D16AF8-6A74-4B82-9369-D2A2645396E1}" destId="{FE3071A4-2AD6-4EB3-A22B-E47256086B1F}" srcOrd="1" destOrd="0" parTransId="{78703853-508D-4F31-97EF-E94BFD49021E}" sibTransId="{E0EA857F-602C-4E81-9761-CAE8E4D7BE17}"/>
    <dgm:cxn modelId="{CC8F5ED1-F517-43FE-ACBD-3925C463030F}" type="presOf" srcId="{E0EA857F-602C-4E81-9761-CAE8E4D7BE17}" destId="{0F6DB55A-5D8B-4122-BE02-5BD54F79A13F}" srcOrd="0" destOrd="0" presId="urn:microsoft.com/office/officeart/2016/7/layout/RepeatingBendingProcessNew"/>
    <dgm:cxn modelId="{A1ADCFD3-ED58-4165-8E7B-21B7285D19B2}" type="presOf" srcId="{1F9FC350-69D1-40C9-9681-5E6D0E108CAA}" destId="{AC026663-98A3-45A0-93D5-111A5CE75E8D}" srcOrd="0" destOrd="0" presId="urn:microsoft.com/office/officeart/2016/7/layout/RepeatingBendingProcessNew"/>
    <dgm:cxn modelId="{47D246DC-F449-42E4-A7BB-5042CFD2DBE0}" srcId="{53D16AF8-6A74-4B82-9369-D2A2645396E1}" destId="{110EA307-1C3B-4625-BFC1-814D5A362A34}" srcOrd="0" destOrd="0" parTransId="{29CD741E-B0F7-421E-A97E-C6559C2785C0}" sibTransId="{6D0F9DDD-792A-4749-AFB6-F6FCC335771A}"/>
    <dgm:cxn modelId="{3A346BE1-3907-4D77-9033-EC33E3B11659}" type="presOf" srcId="{A038D057-E872-4E30-A4C1-E0671F97765A}" destId="{98DFDD22-410A-4DF3-A131-9E97B6E5DD9D}" srcOrd="0" destOrd="0" presId="urn:microsoft.com/office/officeart/2016/7/layout/RepeatingBendingProcessNew"/>
    <dgm:cxn modelId="{2946CAEA-1FDF-4F53-81AF-35AC76BCEF5D}" type="presOf" srcId="{53D16AF8-6A74-4B82-9369-D2A2645396E1}" destId="{E819152C-69D3-4744-95F7-CA935429D88D}" srcOrd="0" destOrd="0" presId="urn:microsoft.com/office/officeart/2016/7/layout/RepeatingBendingProcessNew"/>
    <dgm:cxn modelId="{A00EB9AC-6BB0-431F-ABE7-9E6625AB7E08}" type="presParOf" srcId="{E819152C-69D3-4744-95F7-CA935429D88D}" destId="{E68DB821-4621-43A3-BD8C-3E94B99A8C50}" srcOrd="0" destOrd="0" presId="urn:microsoft.com/office/officeart/2016/7/layout/RepeatingBendingProcessNew"/>
    <dgm:cxn modelId="{2D5851BF-4EC9-46FB-A8E1-3D8AB265FB69}" type="presParOf" srcId="{E819152C-69D3-4744-95F7-CA935429D88D}" destId="{BBE0ABF5-4126-43A2-8705-4368E167977B}" srcOrd="1" destOrd="0" presId="urn:microsoft.com/office/officeart/2016/7/layout/RepeatingBendingProcessNew"/>
    <dgm:cxn modelId="{9402BC67-085F-4021-AB79-C5C74318BB34}" type="presParOf" srcId="{BBE0ABF5-4126-43A2-8705-4368E167977B}" destId="{A5C70EAA-834D-40A8-B5AB-F0B8DB83BDDA}" srcOrd="0" destOrd="0" presId="urn:microsoft.com/office/officeart/2016/7/layout/RepeatingBendingProcessNew"/>
    <dgm:cxn modelId="{51EC70F9-B175-4FF4-95F6-4CB9E7EA1D0F}" type="presParOf" srcId="{E819152C-69D3-4744-95F7-CA935429D88D}" destId="{51ADA968-CCAB-466A-83EE-C4791189B371}" srcOrd="2" destOrd="0" presId="urn:microsoft.com/office/officeart/2016/7/layout/RepeatingBendingProcessNew"/>
    <dgm:cxn modelId="{F4503540-16BF-4675-9CB6-390F858F3538}" type="presParOf" srcId="{E819152C-69D3-4744-95F7-CA935429D88D}" destId="{0F6DB55A-5D8B-4122-BE02-5BD54F79A13F}" srcOrd="3" destOrd="0" presId="urn:microsoft.com/office/officeart/2016/7/layout/RepeatingBendingProcessNew"/>
    <dgm:cxn modelId="{FC5C0343-C17E-4FB7-AB56-85E3E939ACD6}" type="presParOf" srcId="{0F6DB55A-5D8B-4122-BE02-5BD54F79A13F}" destId="{ED9CA0CA-69F7-4C62-8FD4-E24BA145BE53}" srcOrd="0" destOrd="0" presId="urn:microsoft.com/office/officeart/2016/7/layout/RepeatingBendingProcessNew"/>
    <dgm:cxn modelId="{ED33D8B0-70A6-47F0-AB02-43385F2BDD05}" type="presParOf" srcId="{E819152C-69D3-4744-95F7-CA935429D88D}" destId="{27A39BE3-1AD7-4C9A-858F-F4F5481E3FC3}" srcOrd="4" destOrd="0" presId="urn:microsoft.com/office/officeart/2016/7/layout/RepeatingBendingProcessNew"/>
    <dgm:cxn modelId="{0902E5C0-B89B-4168-9354-FB0F9E26E393}" type="presParOf" srcId="{E819152C-69D3-4744-95F7-CA935429D88D}" destId="{AC026663-98A3-45A0-93D5-111A5CE75E8D}" srcOrd="5" destOrd="0" presId="urn:microsoft.com/office/officeart/2016/7/layout/RepeatingBendingProcessNew"/>
    <dgm:cxn modelId="{F99EE7C9-55B1-4E9E-8396-6C5996C72E3C}" type="presParOf" srcId="{AC026663-98A3-45A0-93D5-111A5CE75E8D}" destId="{4A7C82C6-FCB0-40FA-A0A7-02D8A4A4921D}" srcOrd="0" destOrd="0" presId="urn:microsoft.com/office/officeart/2016/7/layout/RepeatingBendingProcessNew"/>
    <dgm:cxn modelId="{C470E7B1-81B9-4837-995F-9CEE1BBD9EAC}" type="presParOf" srcId="{E819152C-69D3-4744-95F7-CA935429D88D}" destId="{366D96DA-0FD3-4988-B520-6DEA154663D3}" srcOrd="6" destOrd="0" presId="urn:microsoft.com/office/officeart/2016/7/layout/RepeatingBendingProcessNew"/>
    <dgm:cxn modelId="{E0046033-B4BF-42A5-8F28-571E90A0CBFA}" type="presParOf" srcId="{E819152C-69D3-4744-95F7-CA935429D88D}" destId="{A3AE03D7-5674-4BA6-B571-84696EC6DBBF}" srcOrd="7" destOrd="0" presId="urn:microsoft.com/office/officeart/2016/7/layout/RepeatingBendingProcessNew"/>
    <dgm:cxn modelId="{389BE6CD-A25D-4980-9699-235A1FA43E41}" type="presParOf" srcId="{A3AE03D7-5674-4BA6-B571-84696EC6DBBF}" destId="{7A51EB02-6559-4336-9BE4-05B200C42280}" srcOrd="0" destOrd="0" presId="urn:microsoft.com/office/officeart/2016/7/layout/RepeatingBendingProcessNew"/>
    <dgm:cxn modelId="{A679DC0E-6CF5-489B-87D2-297D6694865B}" type="presParOf" srcId="{E819152C-69D3-4744-95F7-CA935429D88D}" destId="{672883CF-3227-4604-9771-C401CF2CA54A}" srcOrd="8" destOrd="0" presId="urn:microsoft.com/office/officeart/2016/7/layout/RepeatingBendingProcessNew"/>
    <dgm:cxn modelId="{38A524D4-FD38-460C-B174-04B3D24D6B65}" type="presParOf" srcId="{E819152C-69D3-4744-95F7-CA935429D88D}" destId="{439D0C28-2557-48BC-AE86-5EB8F6A14571}" srcOrd="9" destOrd="0" presId="urn:microsoft.com/office/officeart/2016/7/layout/RepeatingBendingProcessNew"/>
    <dgm:cxn modelId="{D33F362C-1831-454C-A4A2-7468E4ED3FAE}" type="presParOf" srcId="{439D0C28-2557-48BC-AE86-5EB8F6A14571}" destId="{2630F087-F1F5-46D6-84D5-D067E697E404}" srcOrd="0" destOrd="0" presId="urn:microsoft.com/office/officeart/2016/7/layout/RepeatingBendingProcessNew"/>
    <dgm:cxn modelId="{DE8A7CA6-510F-49BC-B3F9-B87014551C05}" type="presParOf" srcId="{E819152C-69D3-4744-95F7-CA935429D88D}" destId="{9D5B58B2-21CD-4FE7-A669-61CDF9D8ED17}" srcOrd="10" destOrd="0" presId="urn:microsoft.com/office/officeart/2016/7/layout/RepeatingBendingProcessNew"/>
    <dgm:cxn modelId="{167AEE17-4C22-4AFA-80D3-5CD766302866}" type="presParOf" srcId="{E819152C-69D3-4744-95F7-CA935429D88D}" destId="{98DFDD22-410A-4DF3-A131-9E97B6E5DD9D}" srcOrd="11" destOrd="0" presId="urn:microsoft.com/office/officeart/2016/7/layout/RepeatingBendingProcessNew"/>
    <dgm:cxn modelId="{523A9BFB-B5BB-4700-B373-C66F9E3C0542}" type="presParOf" srcId="{98DFDD22-410A-4DF3-A131-9E97B6E5DD9D}" destId="{626811BA-0447-4AF4-89AA-C7FD0E5C700C}" srcOrd="0" destOrd="0" presId="urn:microsoft.com/office/officeart/2016/7/layout/RepeatingBendingProcessNew"/>
    <dgm:cxn modelId="{770B94D6-391A-4171-8294-F1F00414BB86}" type="presParOf" srcId="{E819152C-69D3-4744-95F7-CA935429D88D}" destId="{2D609F36-B38A-409B-A36A-49C50307AED7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30D930-BA7F-457A-8C6A-BC5617D7A972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641F4E7-0834-4449-BCD0-485349ADB60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Transportation assistance</a:t>
          </a:r>
        </a:p>
      </dgm:t>
    </dgm:pt>
    <dgm:pt modelId="{2DA75090-D641-4D9F-BE64-1E58B0908EE3}" type="parTrans" cxnId="{5341C199-E6C4-463F-82C3-86FDD4030993}">
      <dgm:prSet/>
      <dgm:spPr/>
      <dgm:t>
        <a:bodyPr/>
        <a:lstStyle/>
        <a:p>
          <a:endParaRPr lang="en-US"/>
        </a:p>
      </dgm:t>
    </dgm:pt>
    <dgm:pt modelId="{0D3F80D1-4F90-4719-A431-02BF017CA6F9}" type="sibTrans" cxnId="{5341C199-E6C4-463F-82C3-86FDD4030993}">
      <dgm:prSet/>
      <dgm:spPr/>
      <dgm:t>
        <a:bodyPr/>
        <a:lstStyle/>
        <a:p>
          <a:endParaRPr lang="en-US"/>
        </a:p>
      </dgm:t>
    </dgm:pt>
    <dgm:pt modelId="{68E93800-BE9A-48BE-9875-04CC850DAE7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Tutoring</a:t>
          </a:r>
        </a:p>
      </dgm:t>
    </dgm:pt>
    <dgm:pt modelId="{8AFA6F5D-A10B-469B-8C4F-E5020488E084}" type="parTrans" cxnId="{B83364FC-95FB-43B5-AA8D-20CFF72A31FE}">
      <dgm:prSet/>
      <dgm:spPr/>
      <dgm:t>
        <a:bodyPr/>
        <a:lstStyle/>
        <a:p>
          <a:endParaRPr lang="en-US"/>
        </a:p>
      </dgm:t>
    </dgm:pt>
    <dgm:pt modelId="{7DFA0797-4E09-4E44-B886-6907997AEEA4}" type="sibTrans" cxnId="{B83364FC-95FB-43B5-AA8D-20CFF72A31FE}">
      <dgm:prSet/>
      <dgm:spPr/>
      <dgm:t>
        <a:bodyPr/>
        <a:lstStyle/>
        <a:p>
          <a:endParaRPr lang="en-US"/>
        </a:p>
      </dgm:t>
    </dgm:pt>
    <dgm:pt modelId="{9876F47D-AF3E-4C43-9353-0F393573A41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Counseling &amp; guidance</a:t>
          </a:r>
        </a:p>
      </dgm:t>
    </dgm:pt>
    <dgm:pt modelId="{65E9B1C5-9D44-4B53-A6A1-F8AB9EDE9FDF}" type="parTrans" cxnId="{96F27DD8-26C5-4ACC-B918-7A6C5A19ECE6}">
      <dgm:prSet/>
      <dgm:spPr/>
      <dgm:t>
        <a:bodyPr/>
        <a:lstStyle/>
        <a:p>
          <a:endParaRPr lang="en-US"/>
        </a:p>
      </dgm:t>
    </dgm:pt>
    <dgm:pt modelId="{F8EB6E02-753C-4FD4-A7FB-EBD2FFF602EB}" type="sibTrans" cxnId="{96F27DD8-26C5-4ACC-B918-7A6C5A19ECE6}">
      <dgm:prSet/>
      <dgm:spPr/>
      <dgm:t>
        <a:bodyPr/>
        <a:lstStyle/>
        <a:p>
          <a:endParaRPr lang="en-US"/>
        </a:p>
      </dgm:t>
    </dgm:pt>
    <dgm:pt modelId="{662E5304-52B5-4299-B2FD-6D49D2FD26D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Mentoring</a:t>
          </a:r>
        </a:p>
      </dgm:t>
    </dgm:pt>
    <dgm:pt modelId="{9E4E24BE-07D0-4060-AA25-98C9AF3527CC}" type="parTrans" cxnId="{0F5F507D-CD42-41A2-BDAA-F6B527141BA5}">
      <dgm:prSet/>
      <dgm:spPr/>
      <dgm:t>
        <a:bodyPr/>
        <a:lstStyle/>
        <a:p>
          <a:endParaRPr lang="en-US"/>
        </a:p>
      </dgm:t>
    </dgm:pt>
    <dgm:pt modelId="{72B11C9B-D56C-4D74-A48B-C6B40626BC13}" type="sibTrans" cxnId="{0F5F507D-CD42-41A2-BDAA-F6B527141BA5}">
      <dgm:prSet/>
      <dgm:spPr/>
      <dgm:t>
        <a:bodyPr/>
        <a:lstStyle/>
        <a:p>
          <a:endParaRPr lang="en-US"/>
        </a:p>
      </dgm:t>
    </dgm:pt>
    <dgm:pt modelId="{A4753564-0FF2-4652-816E-8CBFBED48A1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Paid/Unpaid work experience</a:t>
          </a:r>
        </a:p>
      </dgm:t>
    </dgm:pt>
    <dgm:pt modelId="{81CD5BA1-A533-433F-BB2E-4C8940134070}" type="parTrans" cxnId="{ECC6A702-0DDF-4ED8-96BD-61EAC197C158}">
      <dgm:prSet/>
      <dgm:spPr/>
      <dgm:t>
        <a:bodyPr/>
        <a:lstStyle/>
        <a:p>
          <a:endParaRPr lang="en-US"/>
        </a:p>
      </dgm:t>
    </dgm:pt>
    <dgm:pt modelId="{A03DFEE9-BC95-4E94-AB44-B822230B2A51}" type="sibTrans" cxnId="{ECC6A702-0DDF-4ED8-96BD-61EAC197C158}">
      <dgm:prSet/>
      <dgm:spPr/>
      <dgm:t>
        <a:bodyPr/>
        <a:lstStyle/>
        <a:p>
          <a:endParaRPr lang="en-US"/>
        </a:p>
      </dgm:t>
    </dgm:pt>
    <dgm:pt modelId="{F9AC29B8-A731-4268-AF01-755E838F9CC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Follow-up services</a:t>
          </a:r>
        </a:p>
      </dgm:t>
    </dgm:pt>
    <dgm:pt modelId="{36FB8DC8-F98E-4079-AF09-81D465D7C08A}" type="parTrans" cxnId="{CB165C84-39EB-4544-B205-0E44F9BC2CDB}">
      <dgm:prSet/>
      <dgm:spPr/>
      <dgm:t>
        <a:bodyPr/>
        <a:lstStyle/>
        <a:p>
          <a:endParaRPr lang="en-US"/>
        </a:p>
      </dgm:t>
    </dgm:pt>
    <dgm:pt modelId="{C51EA5D3-C81D-46EA-AB3E-8EE9409F2F3D}" type="sibTrans" cxnId="{CB165C84-39EB-4544-B205-0E44F9BC2CDB}">
      <dgm:prSet/>
      <dgm:spPr/>
      <dgm:t>
        <a:bodyPr/>
        <a:lstStyle/>
        <a:p>
          <a:endParaRPr lang="en-US"/>
        </a:p>
      </dgm:t>
    </dgm:pt>
    <dgm:pt modelId="{4E1FD048-00E7-45A5-9CD4-A828C28E173C}" type="pres">
      <dgm:prSet presAssocID="{CF30D930-BA7F-457A-8C6A-BC5617D7A972}" presName="root" presStyleCnt="0">
        <dgm:presLayoutVars>
          <dgm:dir/>
          <dgm:resizeHandles val="exact"/>
        </dgm:presLayoutVars>
      </dgm:prSet>
      <dgm:spPr/>
    </dgm:pt>
    <dgm:pt modelId="{876FA3DF-4C82-4024-9868-317BF252F526}" type="pres">
      <dgm:prSet presAssocID="{E641F4E7-0834-4449-BCD0-485349ADB601}" presName="compNode" presStyleCnt="0"/>
      <dgm:spPr/>
    </dgm:pt>
    <dgm:pt modelId="{624E74F9-4399-4AD8-ABC4-0A57DDE93106}" type="pres">
      <dgm:prSet presAssocID="{E641F4E7-0834-4449-BCD0-485349ADB601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"/>
        </a:ext>
      </dgm:extLst>
    </dgm:pt>
    <dgm:pt modelId="{36D0003C-884F-4DE2-B8B8-3FED0DC651C9}" type="pres">
      <dgm:prSet presAssocID="{E641F4E7-0834-4449-BCD0-485349ADB601}" presName="spaceRect" presStyleCnt="0"/>
      <dgm:spPr/>
    </dgm:pt>
    <dgm:pt modelId="{4A0CFDFE-FBD5-4FDF-960D-30B338B08212}" type="pres">
      <dgm:prSet presAssocID="{E641F4E7-0834-4449-BCD0-485349ADB601}" presName="textRect" presStyleLbl="revTx" presStyleIdx="0" presStyleCnt="6">
        <dgm:presLayoutVars>
          <dgm:chMax val="1"/>
          <dgm:chPref val="1"/>
        </dgm:presLayoutVars>
      </dgm:prSet>
      <dgm:spPr/>
    </dgm:pt>
    <dgm:pt modelId="{96A557F7-2F36-4010-A2FC-6F587199F53B}" type="pres">
      <dgm:prSet presAssocID="{0D3F80D1-4F90-4719-A431-02BF017CA6F9}" presName="sibTrans" presStyleCnt="0"/>
      <dgm:spPr/>
    </dgm:pt>
    <dgm:pt modelId="{E02A3C3B-8178-456D-BC54-69315E8CCA4F}" type="pres">
      <dgm:prSet presAssocID="{68E93800-BE9A-48BE-9875-04CC850DAE70}" presName="compNode" presStyleCnt="0"/>
      <dgm:spPr/>
    </dgm:pt>
    <dgm:pt modelId="{9D8A231F-B667-48F4-B61F-F1CA1DA90392}" type="pres">
      <dgm:prSet presAssocID="{68E93800-BE9A-48BE-9875-04CC850DAE70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285AC6CB-D1EC-4B50-96E9-BFEEF810BE63}" type="pres">
      <dgm:prSet presAssocID="{68E93800-BE9A-48BE-9875-04CC850DAE70}" presName="spaceRect" presStyleCnt="0"/>
      <dgm:spPr/>
    </dgm:pt>
    <dgm:pt modelId="{EB7D8F41-95F1-4B17-B20B-B7F0A68AD022}" type="pres">
      <dgm:prSet presAssocID="{68E93800-BE9A-48BE-9875-04CC850DAE70}" presName="textRect" presStyleLbl="revTx" presStyleIdx="1" presStyleCnt="6">
        <dgm:presLayoutVars>
          <dgm:chMax val="1"/>
          <dgm:chPref val="1"/>
        </dgm:presLayoutVars>
      </dgm:prSet>
      <dgm:spPr/>
    </dgm:pt>
    <dgm:pt modelId="{4B3D144F-268E-468A-8DBB-EAC69AA50511}" type="pres">
      <dgm:prSet presAssocID="{7DFA0797-4E09-4E44-B886-6907997AEEA4}" presName="sibTrans" presStyleCnt="0"/>
      <dgm:spPr/>
    </dgm:pt>
    <dgm:pt modelId="{C8A4C6ED-4091-4E58-BB13-64ACC34517D0}" type="pres">
      <dgm:prSet presAssocID="{9876F47D-AF3E-4C43-9353-0F393573A41F}" presName="compNode" presStyleCnt="0"/>
      <dgm:spPr/>
    </dgm:pt>
    <dgm:pt modelId="{AB22D874-C06F-422E-A0AE-4B7D25418643}" type="pres">
      <dgm:prSet presAssocID="{9876F47D-AF3E-4C43-9353-0F393573A41F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8D623292-564C-44FD-BB34-D2B2FFBA4C61}" type="pres">
      <dgm:prSet presAssocID="{9876F47D-AF3E-4C43-9353-0F393573A41F}" presName="spaceRect" presStyleCnt="0"/>
      <dgm:spPr/>
    </dgm:pt>
    <dgm:pt modelId="{FA6318BB-1025-4460-B6A3-AA4344492987}" type="pres">
      <dgm:prSet presAssocID="{9876F47D-AF3E-4C43-9353-0F393573A41F}" presName="textRect" presStyleLbl="revTx" presStyleIdx="2" presStyleCnt="6">
        <dgm:presLayoutVars>
          <dgm:chMax val="1"/>
          <dgm:chPref val="1"/>
        </dgm:presLayoutVars>
      </dgm:prSet>
      <dgm:spPr/>
    </dgm:pt>
    <dgm:pt modelId="{2892B7DF-662D-4C63-8C22-A7E1A67AEC27}" type="pres">
      <dgm:prSet presAssocID="{F8EB6E02-753C-4FD4-A7FB-EBD2FFF602EB}" presName="sibTrans" presStyleCnt="0"/>
      <dgm:spPr/>
    </dgm:pt>
    <dgm:pt modelId="{B4DAABD2-2D4F-4823-958D-27C9617311D9}" type="pres">
      <dgm:prSet presAssocID="{662E5304-52B5-4299-B2FD-6D49D2FD26D9}" presName="compNode" presStyleCnt="0"/>
      <dgm:spPr/>
    </dgm:pt>
    <dgm:pt modelId="{0C985A7C-E51B-48B3-BC5C-033E4A09F783}" type="pres">
      <dgm:prSet presAssocID="{662E5304-52B5-4299-B2FD-6D49D2FD26D9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F0A58CCF-51ED-4A72-8E12-32B9709D6FD2}" type="pres">
      <dgm:prSet presAssocID="{662E5304-52B5-4299-B2FD-6D49D2FD26D9}" presName="spaceRect" presStyleCnt="0"/>
      <dgm:spPr/>
    </dgm:pt>
    <dgm:pt modelId="{03E4CFA7-E8B8-47F4-8793-1B1430AF0BD4}" type="pres">
      <dgm:prSet presAssocID="{662E5304-52B5-4299-B2FD-6D49D2FD26D9}" presName="textRect" presStyleLbl="revTx" presStyleIdx="3" presStyleCnt="6">
        <dgm:presLayoutVars>
          <dgm:chMax val="1"/>
          <dgm:chPref val="1"/>
        </dgm:presLayoutVars>
      </dgm:prSet>
      <dgm:spPr/>
    </dgm:pt>
    <dgm:pt modelId="{A934D1DD-5F27-427B-B493-8E5DD2AED551}" type="pres">
      <dgm:prSet presAssocID="{72B11C9B-D56C-4D74-A48B-C6B40626BC13}" presName="sibTrans" presStyleCnt="0"/>
      <dgm:spPr/>
    </dgm:pt>
    <dgm:pt modelId="{441A7F84-C457-456F-B1C6-E97824C39AAE}" type="pres">
      <dgm:prSet presAssocID="{A4753564-0FF2-4652-816E-8CBFBED48A12}" presName="compNode" presStyleCnt="0"/>
      <dgm:spPr/>
    </dgm:pt>
    <dgm:pt modelId="{9D138EE1-4C0B-4D3B-90F9-992FBC2EAC8A}" type="pres">
      <dgm:prSet presAssocID="{A4753564-0FF2-4652-816E-8CBFBED48A12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328C39E-A2A3-42A6-BB61-B1A9188651EB}" type="pres">
      <dgm:prSet presAssocID="{A4753564-0FF2-4652-816E-8CBFBED48A12}" presName="spaceRect" presStyleCnt="0"/>
      <dgm:spPr/>
    </dgm:pt>
    <dgm:pt modelId="{AB1585CB-F492-4C17-BC64-36364F1F76BB}" type="pres">
      <dgm:prSet presAssocID="{A4753564-0FF2-4652-816E-8CBFBED48A12}" presName="textRect" presStyleLbl="revTx" presStyleIdx="4" presStyleCnt="6">
        <dgm:presLayoutVars>
          <dgm:chMax val="1"/>
          <dgm:chPref val="1"/>
        </dgm:presLayoutVars>
      </dgm:prSet>
      <dgm:spPr/>
    </dgm:pt>
    <dgm:pt modelId="{A7C08ECC-DCA8-45E2-A38E-613929C02307}" type="pres">
      <dgm:prSet presAssocID="{A03DFEE9-BC95-4E94-AB44-B822230B2A51}" presName="sibTrans" presStyleCnt="0"/>
      <dgm:spPr/>
    </dgm:pt>
    <dgm:pt modelId="{232FA59C-7222-4845-8B0E-672364570AF2}" type="pres">
      <dgm:prSet presAssocID="{F9AC29B8-A731-4268-AF01-755E838F9CC2}" presName="compNode" presStyleCnt="0"/>
      <dgm:spPr/>
    </dgm:pt>
    <dgm:pt modelId="{12E9609F-216F-4BFE-881E-290043628372}" type="pres">
      <dgm:prSet presAssocID="{F9AC29B8-A731-4268-AF01-755E838F9CC2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otprints"/>
        </a:ext>
      </dgm:extLst>
    </dgm:pt>
    <dgm:pt modelId="{3CCC57F3-F7A1-4312-B96E-A23D46A9FEA9}" type="pres">
      <dgm:prSet presAssocID="{F9AC29B8-A731-4268-AF01-755E838F9CC2}" presName="spaceRect" presStyleCnt="0"/>
      <dgm:spPr/>
    </dgm:pt>
    <dgm:pt modelId="{7CBD4793-9C1F-4022-97E7-15661F7704EE}" type="pres">
      <dgm:prSet presAssocID="{F9AC29B8-A731-4268-AF01-755E838F9CC2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ECC6A702-0DDF-4ED8-96BD-61EAC197C158}" srcId="{CF30D930-BA7F-457A-8C6A-BC5617D7A972}" destId="{A4753564-0FF2-4652-816E-8CBFBED48A12}" srcOrd="4" destOrd="0" parTransId="{81CD5BA1-A533-433F-BB2E-4C8940134070}" sibTransId="{A03DFEE9-BC95-4E94-AB44-B822230B2A51}"/>
    <dgm:cxn modelId="{198ECC09-7C40-443A-9DAC-2AE07D1C8953}" type="presOf" srcId="{68E93800-BE9A-48BE-9875-04CC850DAE70}" destId="{EB7D8F41-95F1-4B17-B20B-B7F0A68AD022}" srcOrd="0" destOrd="0" presId="urn:microsoft.com/office/officeart/2018/2/layout/IconLabelList"/>
    <dgm:cxn modelId="{DE7C7D13-9983-4EB2-BF2E-11FB753A2BA9}" type="presOf" srcId="{E641F4E7-0834-4449-BCD0-485349ADB601}" destId="{4A0CFDFE-FBD5-4FDF-960D-30B338B08212}" srcOrd="0" destOrd="0" presId="urn:microsoft.com/office/officeart/2018/2/layout/IconLabelList"/>
    <dgm:cxn modelId="{5CEC4517-5691-4195-9652-C50613628658}" type="presOf" srcId="{A4753564-0FF2-4652-816E-8CBFBED48A12}" destId="{AB1585CB-F492-4C17-BC64-36364F1F76BB}" srcOrd="0" destOrd="0" presId="urn:microsoft.com/office/officeart/2018/2/layout/IconLabelList"/>
    <dgm:cxn modelId="{485D6423-2E93-4E3B-B2DE-63BFFD6A5AA1}" type="presOf" srcId="{9876F47D-AF3E-4C43-9353-0F393573A41F}" destId="{FA6318BB-1025-4460-B6A3-AA4344492987}" srcOrd="0" destOrd="0" presId="urn:microsoft.com/office/officeart/2018/2/layout/IconLabelList"/>
    <dgm:cxn modelId="{F0CED364-336F-4116-A882-00D5810C90FD}" type="presOf" srcId="{662E5304-52B5-4299-B2FD-6D49D2FD26D9}" destId="{03E4CFA7-E8B8-47F4-8793-1B1430AF0BD4}" srcOrd="0" destOrd="0" presId="urn:microsoft.com/office/officeart/2018/2/layout/IconLabelList"/>
    <dgm:cxn modelId="{3C5F114D-3751-4EC5-81A3-03678ED75D62}" type="presOf" srcId="{F9AC29B8-A731-4268-AF01-755E838F9CC2}" destId="{7CBD4793-9C1F-4022-97E7-15661F7704EE}" srcOrd="0" destOrd="0" presId="urn:microsoft.com/office/officeart/2018/2/layout/IconLabelList"/>
    <dgm:cxn modelId="{0F5F507D-CD42-41A2-BDAA-F6B527141BA5}" srcId="{CF30D930-BA7F-457A-8C6A-BC5617D7A972}" destId="{662E5304-52B5-4299-B2FD-6D49D2FD26D9}" srcOrd="3" destOrd="0" parTransId="{9E4E24BE-07D0-4060-AA25-98C9AF3527CC}" sibTransId="{72B11C9B-D56C-4D74-A48B-C6B40626BC13}"/>
    <dgm:cxn modelId="{90CE6C81-6C58-497F-B20B-9C6093B796C7}" type="presOf" srcId="{CF30D930-BA7F-457A-8C6A-BC5617D7A972}" destId="{4E1FD048-00E7-45A5-9CD4-A828C28E173C}" srcOrd="0" destOrd="0" presId="urn:microsoft.com/office/officeart/2018/2/layout/IconLabelList"/>
    <dgm:cxn modelId="{CB165C84-39EB-4544-B205-0E44F9BC2CDB}" srcId="{CF30D930-BA7F-457A-8C6A-BC5617D7A972}" destId="{F9AC29B8-A731-4268-AF01-755E838F9CC2}" srcOrd="5" destOrd="0" parTransId="{36FB8DC8-F98E-4079-AF09-81D465D7C08A}" sibTransId="{C51EA5D3-C81D-46EA-AB3E-8EE9409F2F3D}"/>
    <dgm:cxn modelId="{5341C199-E6C4-463F-82C3-86FDD4030993}" srcId="{CF30D930-BA7F-457A-8C6A-BC5617D7A972}" destId="{E641F4E7-0834-4449-BCD0-485349ADB601}" srcOrd="0" destOrd="0" parTransId="{2DA75090-D641-4D9F-BE64-1E58B0908EE3}" sibTransId="{0D3F80D1-4F90-4719-A431-02BF017CA6F9}"/>
    <dgm:cxn modelId="{96F27DD8-26C5-4ACC-B918-7A6C5A19ECE6}" srcId="{CF30D930-BA7F-457A-8C6A-BC5617D7A972}" destId="{9876F47D-AF3E-4C43-9353-0F393573A41F}" srcOrd="2" destOrd="0" parTransId="{65E9B1C5-9D44-4B53-A6A1-F8AB9EDE9FDF}" sibTransId="{F8EB6E02-753C-4FD4-A7FB-EBD2FFF602EB}"/>
    <dgm:cxn modelId="{B83364FC-95FB-43B5-AA8D-20CFF72A31FE}" srcId="{CF30D930-BA7F-457A-8C6A-BC5617D7A972}" destId="{68E93800-BE9A-48BE-9875-04CC850DAE70}" srcOrd="1" destOrd="0" parTransId="{8AFA6F5D-A10B-469B-8C4F-E5020488E084}" sibTransId="{7DFA0797-4E09-4E44-B886-6907997AEEA4}"/>
    <dgm:cxn modelId="{C71CB52E-07B8-4948-8D11-2774C6694E8A}" type="presParOf" srcId="{4E1FD048-00E7-45A5-9CD4-A828C28E173C}" destId="{876FA3DF-4C82-4024-9868-317BF252F526}" srcOrd="0" destOrd="0" presId="urn:microsoft.com/office/officeart/2018/2/layout/IconLabelList"/>
    <dgm:cxn modelId="{262032F2-DC73-4519-AA44-FA2173731F4C}" type="presParOf" srcId="{876FA3DF-4C82-4024-9868-317BF252F526}" destId="{624E74F9-4399-4AD8-ABC4-0A57DDE93106}" srcOrd="0" destOrd="0" presId="urn:microsoft.com/office/officeart/2018/2/layout/IconLabelList"/>
    <dgm:cxn modelId="{B6CFFB7A-524C-4BD3-9FA2-A44C74783A34}" type="presParOf" srcId="{876FA3DF-4C82-4024-9868-317BF252F526}" destId="{36D0003C-884F-4DE2-B8B8-3FED0DC651C9}" srcOrd="1" destOrd="0" presId="urn:microsoft.com/office/officeart/2018/2/layout/IconLabelList"/>
    <dgm:cxn modelId="{39734FE3-3CE6-43F6-A240-FC7FC8F0ACAF}" type="presParOf" srcId="{876FA3DF-4C82-4024-9868-317BF252F526}" destId="{4A0CFDFE-FBD5-4FDF-960D-30B338B08212}" srcOrd="2" destOrd="0" presId="urn:microsoft.com/office/officeart/2018/2/layout/IconLabelList"/>
    <dgm:cxn modelId="{DA6F9BD3-825E-4C4B-913F-45693514BC89}" type="presParOf" srcId="{4E1FD048-00E7-45A5-9CD4-A828C28E173C}" destId="{96A557F7-2F36-4010-A2FC-6F587199F53B}" srcOrd="1" destOrd="0" presId="urn:microsoft.com/office/officeart/2018/2/layout/IconLabelList"/>
    <dgm:cxn modelId="{9BD1023C-0252-41AD-B324-82B91206F9C7}" type="presParOf" srcId="{4E1FD048-00E7-45A5-9CD4-A828C28E173C}" destId="{E02A3C3B-8178-456D-BC54-69315E8CCA4F}" srcOrd="2" destOrd="0" presId="urn:microsoft.com/office/officeart/2018/2/layout/IconLabelList"/>
    <dgm:cxn modelId="{D875A362-1F0B-4C32-BB86-A15458DCA201}" type="presParOf" srcId="{E02A3C3B-8178-456D-BC54-69315E8CCA4F}" destId="{9D8A231F-B667-48F4-B61F-F1CA1DA90392}" srcOrd="0" destOrd="0" presId="urn:microsoft.com/office/officeart/2018/2/layout/IconLabelList"/>
    <dgm:cxn modelId="{F7C85C05-B346-4592-BC06-DA2718DCE109}" type="presParOf" srcId="{E02A3C3B-8178-456D-BC54-69315E8CCA4F}" destId="{285AC6CB-D1EC-4B50-96E9-BFEEF810BE63}" srcOrd="1" destOrd="0" presId="urn:microsoft.com/office/officeart/2018/2/layout/IconLabelList"/>
    <dgm:cxn modelId="{8E521318-C6E8-4035-91CC-570EDD709C0E}" type="presParOf" srcId="{E02A3C3B-8178-456D-BC54-69315E8CCA4F}" destId="{EB7D8F41-95F1-4B17-B20B-B7F0A68AD022}" srcOrd="2" destOrd="0" presId="urn:microsoft.com/office/officeart/2018/2/layout/IconLabelList"/>
    <dgm:cxn modelId="{39D7BC89-02C5-4061-9D21-1634F1034E7A}" type="presParOf" srcId="{4E1FD048-00E7-45A5-9CD4-A828C28E173C}" destId="{4B3D144F-268E-468A-8DBB-EAC69AA50511}" srcOrd="3" destOrd="0" presId="urn:microsoft.com/office/officeart/2018/2/layout/IconLabelList"/>
    <dgm:cxn modelId="{0D002AA2-3DB3-4048-9EE5-B9615A3A27CB}" type="presParOf" srcId="{4E1FD048-00E7-45A5-9CD4-A828C28E173C}" destId="{C8A4C6ED-4091-4E58-BB13-64ACC34517D0}" srcOrd="4" destOrd="0" presId="urn:microsoft.com/office/officeart/2018/2/layout/IconLabelList"/>
    <dgm:cxn modelId="{F37113B6-605B-4A38-8C37-7D5DA96A19C3}" type="presParOf" srcId="{C8A4C6ED-4091-4E58-BB13-64ACC34517D0}" destId="{AB22D874-C06F-422E-A0AE-4B7D25418643}" srcOrd="0" destOrd="0" presId="urn:microsoft.com/office/officeart/2018/2/layout/IconLabelList"/>
    <dgm:cxn modelId="{7FDDBFDD-1550-4E85-90C1-8E7632B318DB}" type="presParOf" srcId="{C8A4C6ED-4091-4E58-BB13-64ACC34517D0}" destId="{8D623292-564C-44FD-BB34-D2B2FFBA4C61}" srcOrd="1" destOrd="0" presId="urn:microsoft.com/office/officeart/2018/2/layout/IconLabelList"/>
    <dgm:cxn modelId="{622DA795-E404-4A5A-97D3-08B040741BC5}" type="presParOf" srcId="{C8A4C6ED-4091-4E58-BB13-64ACC34517D0}" destId="{FA6318BB-1025-4460-B6A3-AA4344492987}" srcOrd="2" destOrd="0" presId="urn:microsoft.com/office/officeart/2018/2/layout/IconLabelList"/>
    <dgm:cxn modelId="{249294B8-C9C1-47AB-A025-7B2C702E8A74}" type="presParOf" srcId="{4E1FD048-00E7-45A5-9CD4-A828C28E173C}" destId="{2892B7DF-662D-4C63-8C22-A7E1A67AEC27}" srcOrd="5" destOrd="0" presId="urn:microsoft.com/office/officeart/2018/2/layout/IconLabelList"/>
    <dgm:cxn modelId="{F203E480-A081-4B65-A23E-13684D7C587B}" type="presParOf" srcId="{4E1FD048-00E7-45A5-9CD4-A828C28E173C}" destId="{B4DAABD2-2D4F-4823-958D-27C9617311D9}" srcOrd="6" destOrd="0" presId="urn:microsoft.com/office/officeart/2018/2/layout/IconLabelList"/>
    <dgm:cxn modelId="{87DA820E-B1C6-4005-A34E-8C3252528D03}" type="presParOf" srcId="{B4DAABD2-2D4F-4823-958D-27C9617311D9}" destId="{0C985A7C-E51B-48B3-BC5C-033E4A09F783}" srcOrd="0" destOrd="0" presId="urn:microsoft.com/office/officeart/2018/2/layout/IconLabelList"/>
    <dgm:cxn modelId="{CE3788BB-1FD0-4396-A5B1-AC01C5A980ED}" type="presParOf" srcId="{B4DAABD2-2D4F-4823-958D-27C9617311D9}" destId="{F0A58CCF-51ED-4A72-8E12-32B9709D6FD2}" srcOrd="1" destOrd="0" presId="urn:microsoft.com/office/officeart/2018/2/layout/IconLabelList"/>
    <dgm:cxn modelId="{E17A3467-6C49-4CBD-90A2-3BB64B778374}" type="presParOf" srcId="{B4DAABD2-2D4F-4823-958D-27C9617311D9}" destId="{03E4CFA7-E8B8-47F4-8793-1B1430AF0BD4}" srcOrd="2" destOrd="0" presId="urn:microsoft.com/office/officeart/2018/2/layout/IconLabelList"/>
    <dgm:cxn modelId="{95770E9A-586B-4F3D-B719-8BD7FD7C41F9}" type="presParOf" srcId="{4E1FD048-00E7-45A5-9CD4-A828C28E173C}" destId="{A934D1DD-5F27-427B-B493-8E5DD2AED551}" srcOrd="7" destOrd="0" presId="urn:microsoft.com/office/officeart/2018/2/layout/IconLabelList"/>
    <dgm:cxn modelId="{90B64FE1-822B-4052-8AE2-84FF6AB1A1B3}" type="presParOf" srcId="{4E1FD048-00E7-45A5-9CD4-A828C28E173C}" destId="{441A7F84-C457-456F-B1C6-E97824C39AAE}" srcOrd="8" destOrd="0" presId="urn:microsoft.com/office/officeart/2018/2/layout/IconLabelList"/>
    <dgm:cxn modelId="{DFC9ECE0-E7DA-45C5-B4E3-9712671018B8}" type="presParOf" srcId="{441A7F84-C457-456F-B1C6-E97824C39AAE}" destId="{9D138EE1-4C0B-4D3B-90F9-992FBC2EAC8A}" srcOrd="0" destOrd="0" presId="urn:microsoft.com/office/officeart/2018/2/layout/IconLabelList"/>
    <dgm:cxn modelId="{71A3797A-E9FD-443B-A84B-FE4898222A3D}" type="presParOf" srcId="{441A7F84-C457-456F-B1C6-E97824C39AAE}" destId="{7328C39E-A2A3-42A6-BB61-B1A9188651EB}" srcOrd="1" destOrd="0" presId="urn:microsoft.com/office/officeart/2018/2/layout/IconLabelList"/>
    <dgm:cxn modelId="{E6EDBDDE-06C8-4E44-ACFC-FFF1298C49F2}" type="presParOf" srcId="{441A7F84-C457-456F-B1C6-E97824C39AAE}" destId="{AB1585CB-F492-4C17-BC64-36364F1F76BB}" srcOrd="2" destOrd="0" presId="urn:microsoft.com/office/officeart/2018/2/layout/IconLabelList"/>
    <dgm:cxn modelId="{4D1A5C0E-4A6E-4CEA-8BB0-E47CDCC038E8}" type="presParOf" srcId="{4E1FD048-00E7-45A5-9CD4-A828C28E173C}" destId="{A7C08ECC-DCA8-45E2-A38E-613929C02307}" srcOrd="9" destOrd="0" presId="urn:microsoft.com/office/officeart/2018/2/layout/IconLabelList"/>
    <dgm:cxn modelId="{655E0DA8-265E-4787-8AF0-602623B92F6A}" type="presParOf" srcId="{4E1FD048-00E7-45A5-9CD4-A828C28E173C}" destId="{232FA59C-7222-4845-8B0E-672364570AF2}" srcOrd="10" destOrd="0" presId="urn:microsoft.com/office/officeart/2018/2/layout/IconLabelList"/>
    <dgm:cxn modelId="{B1B73A93-8A2B-4BC2-8C03-7C1EBC92DEC0}" type="presParOf" srcId="{232FA59C-7222-4845-8B0E-672364570AF2}" destId="{12E9609F-216F-4BFE-881E-290043628372}" srcOrd="0" destOrd="0" presId="urn:microsoft.com/office/officeart/2018/2/layout/IconLabelList"/>
    <dgm:cxn modelId="{6D46DDF4-CD2B-428B-A61E-FC6B95F8472A}" type="presParOf" srcId="{232FA59C-7222-4845-8B0E-672364570AF2}" destId="{3CCC57F3-F7A1-4312-B96E-A23D46A9FEA9}" srcOrd="1" destOrd="0" presId="urn:microsoft.com/office/officeart/2018/2/layout/IconLabelList"/>
    <dgm:cxn modelId="{AFAED81B-4767-4061-9D41-7362BE49BDE4}" type="presParOf" srcId="{232FA59C-7222-4845-8B0E-672364570AF2}" destId="{7CBD4793-9C1F-4022-97E7-15661F7704E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425C36F-F575-4DF8-A1E5-DD21BF5AEA66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DB7BF5A-DA6A-410A-8A88-806A4C9DDE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GED or diploma completion</a:t>
          </a:r>
        </a:p>
      </dgm:t>
    </dgm:pt>
    <dgm:pt modelId="{9B4E26B9-DAB4-4AE7-9147-EFD11AAB3DFE}" type="parTrans" cxnId="{1AA971A9-4638-4593-BC33-03991B4D3051}">
      <dgm:prSet/>
      <dgm:spPr/>
      <dgm:t>
        <a:bodyPr/>
        <a:lstStyle/>
        <a:p>
          <a:endParaRPr lang="en-US"/>
        </a:p>
      </dgm:t>
    </dgm:pt>
    <dgm:pt modelId="{DE627B29-FD25-4343-B132-585B10423ED0}" type="sibTrans" cxnId="{1AA971A9-4638-4593-BC33-03991B4D305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538643B-0D49-4C32-A718-FF304F5C145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Job readiness skills</a:t>
          </a:r>
        </a:p>
      </dgm:t>
    </dgm:pt>
    <dgm:pt modelId="{F5D6297B-E552-43AF-AC73-5F83F43D0A1E}" type="parTrans" cxnId="{32B9ED45-DC80-45DC-8263-7A19F337BCAA}">
      <dgm:prSet/>
      <dgm:spPr/>
      <dgm:t>
        <a:bodyPr/>
        <a:lstStyle/>
        <a:p>
          <a:endParaRPr lang="en-US"/>
        </a:p>
      </dgm:t>
    </dgm:pt>
    <dgm:pt modelId="{35D2451B-C213-40B2-AB34-DA29F363ED61}" type="sibTrans" cxnId="{32B9ED45-DC80-45DC-8263-7A19F337BCA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4F1C332-2E76-4637-9325-77DF7DFBDB8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Career exploration</a:t>
          </a:r>
        </a:p>
      </dgm:t>
    </dgm:pt>
    <dgm:pt modelId="{EEFDC5AE-16F3-487A-8513-F1761220474B}" type="parTrans" cxnId="{B38261CE-1B23-4F97-9FE1-EF6EFA4F9B62}">
      <dgm:prSet/>
      <dgm:spPr/>
      <dgm:t>
        <a:bodyPr/>
        <a:lstStyle/>
        <a:p>
          <a:endParaRPr lang="en-US"/>
        </a:p>
      </dgm:t>
    </dgm:pt>
    <dgm:pt modelId="{C6D0EF99-5C2A-4A9B-BB8A-7C34E93E24C5}" type="sibTrans" cxnId="{B38261CE-1B23-4F97-9FE1-EF6EFA4F9B6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B7E1B97-7C75-42B1-8320-E059111641C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Training &amp; work experience</a:t>
          </a:r>
        </a:p>
      </dgm:t>
    </dgm:pt>
    <dgm:pt modelId="{3C544E23-8AF6-4FEB-8A25-2609D3EFEFD8}" type="parTrans" cxnId="{5B816A55-763A-46A2-8792-37389572BF91}">
      <dgm:prSet/>
      <dgm:spPr/>
      <dgm:t>
        <a:bodyPr/>
        <a:lstStyle/>
        <a:p>
          <a:endParaRPr lang="en-US"/>
        </a:p>
      </dgm:t>
    </dgm:pt>
    <dgm:pt modelId="{C24B6FDE-836D-4F69-B9C3-9A16B414CA15}" type="sibTrans" cxnId="{5B816A55-763A-46A2-8792-37389572BF91}">
      <dgm:prSet/>
      <dgm:spPr/>
      <dgm:t>
        <a:bodyPr/>
        <a:lstStyle/>
        <a:p>
          <a:endParaRPr lang="en-US"/>
        </a:p>
      </dgm:t>
    </dgm:pt>
    <dgm:pt modelId="{683613BD-23ED-472B-B30E-116A3D19F9F0}" type="pres">
      <dgm:prSet presAssocID="{0425C36F-F575-4DF8-A1E5-DD21BF5AEA66}" presName="root" presStyleCnt="0">
        <dgm:presLayoutVars>
          <dgm:dir/>
          <dgm:resizeHandles val="exact"/>
        </dgm:presLayoutVars>
      </dgm:prSet>
      <dgm:spPr/>
    </dgm:pt>
    <dgm:pt modelId="{2CAC0CF1-F3B9-44CF-85DF-830BDA75BAB2}" type="pres">
      <dgm:prSet presAssocID="{0425C36F-F575-4DF8-A1E5-DD21BF5AEA66}" presName="container" presStyleCnt="0">
        <dgm:presLayoutVars>
          <dgm:dir/>
          <dgm:resizeHandles val="exact"/>
        </dgm:presLayoutVars>
      </dgm:prSet>
      <dgm:spPr/>
    </dgm:pt>
    <dgm:pt modelId="{1237C192-850F-437F-85A9-E107FF5D62BE}" type="pres">
      <dgm:prSet presAssocID="{6DB7BF5A-DA6A-410A-8A88-806A4C9DDE14}" presName="compNode" presStyleCnt="0"/>
      <dgm:spPr/>
    </dgm:pt>
    <dgm:pt modelId="{6BC4D28A-562C-4BD2-9BF1-E8137BF45F68}" type="pres">
      <dgm:prSet presAssocID="{6DB7BF5A-DA6A-410A-8A88-806A4C9DDE14}" presName="iconBgRect" presStyleLbl="bgShp" presStyleIdx="0" presStyleCnt="4"/>
      <dgm:spPr/>
    </dgm:pt>
    <dgm:pt modelId="{E35A9C00-C29A-4ADD-9223-8EE2B3BE1BE6}" type="pres">
      <dgm:prSet presAssocID="{6DB7BF5A-DA6A-410A-8A88-806A4C9DDE14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886CA089-B781-4461-BB9F-C9FDD0AB8D14}" type="pres">
      <dgm:prSet presAssocID="{6DB7BF5A-DA6A-410A-8A88-806A4C9DDE14}" presName="spaceRect" presStyleCnt="0"/>
      <dgm:spPr/>
    </dgm:pt>
    <dgm:pt modelId="{B99F0025-361B-444C-AB2F-6C35A7AD7260}" type="pres">
      <dgm:prSet presAssocID="{6DB7BF5A-DA6A-410A-8A88-806A4C9DDE14}" presName="textRect" presStyleLbl="revTx" presStyleIdx="0" presStyleCnt="4">
        <dgm:presLayoutVars>
          <dgm:chMax val="1"/>
          <dgm:chPref val="1"/>
        </dgm:presLayoutVars>
      </dgm:prSet>
      <dgm:spPr/>
    </dgm:pt>
    <dgm:pt modelId="{B9C8B0E5-3E19-4C1F-9FA3-F35B5FB294D7}" type="pres">
      <dgm:prSet presAssocID="{DE627B29-FD25-4343-B132-585B10423ED0}" presName="sibTrans" presStyleLbl="sibTrans2D1" presStyleIdx="0" presStyleCnt="0"/>
      <dgm:spPr/>
    </dgm:pt>
    <dgm:pt modelId="{8F243619-87C3-4E40-94C9-F1249A6BF571}" type="pres">
      <dgm:prSet presAssocID="{F538643B-0D49-4C32-A718-FF304F5C145A}" presName="compNode" presStyleCnt="0"/>
      <dgm:spPr/>
    </dgm:pt>
    <dgm:pt modelId="{CADBF103-D22E-4EB7-AF9F-07FC01014CEF}" type="pres">
      <dgm:prSet presAssocID="{F538643B-0D49-4C32-A718-FF304F5C145A}" presName="iconBgRect" presStyleLbl="bgShp" presStyleIdx="1" presStyleCnt="4"/>
      <dgm:spPr/>
    </dgm:pt>
    <dgm:pt modelId="{21A34017-7205-4821-B7E4-E73640512AFB}" type="pres">
      <dgm:prSet presAssocID="{F538643B-0D49-4C32-A718-FF304F5C145A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73386762-4CB5-448B-A1F1-DE16C2E5A069}" type="pres">
      <dgm:prSet presAssocID="{F538643B-0D49-4C32-A718-FF304F5C145A}" presName="spaceRect" presStyleCnt="0"/>
      <dgm:spPr/>
    </dgm:pt>
    <dgm:pt modelId="{4B8530B7-171D-4ED9-92D1-2F9674B13AF9}" type="pres">
      <dgm:prSet presAssocID="{F538643B-0D49-4C32-A718-FF304F5C145A}" presName="textRect" presStyleLbl="revTx" presStyleIdx="1" presStyleCnt="4">
        <dgm:presLayoutVars>
          <dgm:chMax val="1"/>
          <dgm:chPref val="1"/>
        </dgm:presLayoutVars>
      </dgm:prSet>
      <dgm:spPr/>
    </dgm:pt>
    <dgm:pt modelId="{76577B9B-E613-423D-8198-4721074E1FF9}" type="pres">
      <dgm:prSet presAssocID="{35D2451B-C213-40B2-AB34-DA29F363ED61}" presName="sibTrans" presStyleLbl="sibTrans2D1" presStyleIdx="0" presStyleCnt="0"/>
      <dgm:spPr/>
    </dgm:pt>
    <dgm:pt modelId="{02C90808-DCE4-4C7F-AD94-7CE156E7D834}" type="pres">
      <dgm:prSet presAssocID="{74F1C332-2E76-4637-9325-77DF7DFBDB8A}" presName="compNode" presStyleCnt="0"/>
      <dgm:spPr/>
    </dgm:pt>
    <dgm:pt modelId="{B749ABB9-817C-40F1-9012-9D24F379C620}" type="pres">
      <dgm:prSet presAssocID="{74F1C332-2E76-4637-9325-77DF7DFBDB8A}" presName="iconBgRect" presStyleLbl="bgShp" presStyleIdx="2" presStyleCnt="4"/>
      <dgm:spPr/>
    </dgm:pt>
    <dgm:pt modelId="{A09E5226-0C31-419A-AC10-9218172142B9}" type="pres">
      <dgm:prSet presAssocID="{74F1C332-2E76-4637-9325-77DF7DFBDB8A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3C70CB47-723D-4F7C-9E91-68BAAA8DACD3}" type="pres">
      <dgm:prSet presAssocID="{74F1C332-2E76-4637-9325-77DF7DFBDB8A}" presName="spaceRect" presStyleCnt="0"/>
      <dgm:spPr/>
    </dgm:pt>
    <dgm:pt modelId="{9AEC3A85-EE79-4F93-885E-4A67C3E5E318}" type="pres">
      <dgm:prSet presAssocID="{74F1C332-2E76-4637-9325-77DF7DFBDB8A}" presName="textRect" presStyleLbl="revTx" presStyleIdx="2" presStyleCnt="4">
        <dgm:presLayoutVars>
          <dgm:chMax val="1"/>
          <dgm:chPref val="1"/>
        </dgm:presLayoutVars>
      </dgm:prSet>
      <dgm:spPr/>
    </dgm:pt>
    <dgm:pt modelId="{DE5048DE-106C-4E84-989E-456F75BAB248}" type="pres">
      <dgm:prSet presAssocID="{C6D0EF99-5C2A-4A9B-BB8A-7C34E93E24C5}" presName="sibTrans" presStyleLbl="sibTrans2D1" presStyleIdx="0" presStyleCnt="0"/>
      <dgm:spPr/>
    </dgm:pt>
    <dgm:pt modelId="{F83BB6AD-5036-49FC-AD25-E7FA53050841}" type="pres">
      <dgm:prSet presAssocID="{0B7E1B97-7C75-42B1-8320-E059111641C7}" presName="compNode" presStyleCnt="0"/>
      <dgm:spPr/>
    </dgm:pt>
    <dgm:pt modelId="{3BCC4402-A954-4276-B74D-5FBA872A763C}" type="pres">
      <dgm:prSet presAssocID="{0B7E1B97-7C75-42B1-8320-E059111641C7}" presName="iconBgRect" presStyleLbl="bgShp" presStyleIdx="3" presStyleCnt="4"/>
      <dgm:spPr/>
    </dgm:pt>
    <dgm:pt modelId="{F48C1162-0B4B-47E0-A643-66C267D42D36}" type="pres">
      <dgm:prSet presAssocID="{0B7E1B97-7C75-42B1-8320-E059111641C7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BB81BC67-FC5D-4E96-A8A2-A17578138F9C}" type="pres">
      <dgm:prSet presAssocID="{0B7E1B97-7C75-42B1-8320-E059111641C7}" presName="spaceRect" presStyleCnt="0"/>
      <dgm:spPr/>
    </dgm:pt>
    <dgm:pt modelId="{5BD532FE-715B-4A89-B860-11EA838A56D4}" type="pres">
      <dgm:prSet presAssocID="{0B7E1B97-7C75-42B1-8320-E059111641C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32B9ED45-DC80-45DC-8263-7A19F337BCAA}" srcId="{0425C36F-F575-4DF8-A1E5-DD21BF5AEA66}" destId="{F538643B-0D49-4C32-A718-FF304F5C145A}" srcOrd="1" destOrd="0" parTransId="{F5D6297B-E552-43AF-AC73-5F83F43D0A1E}" sibTransId="{35D2451B-C213-40B2-AB34-DA29F363ED61}"/>
    <dgm:cxn modelId="{D979FF4B-09E6-4271-9ECB-421914175562}" type="presOf" srcId="{6DB7BF5A-DA6A-410A-8A88-806A4C9DDE14}" destId="{B99F0025-361B-444C-AB2F-6C35A7AD7260}" srcOrd="0" destOrd="0" presId="urn:microsoft.com/office/officeart/2018/2/layout/IconCircleList"/>
    <dgm:cxn modelId="{5B816A55-763A-46A2-8792-37389572BF91}" srcId="{0425C36F-F575-4DF8-A1E5-DD21BF5AEA66}" destId="{0B7E1B97-7C75-42B1-8320-E059111641C7}" srcOrd="3" destOrd="0" parTransId="{3C544E23-8AF6-4FEB-8A25-2609D3EFEFD8}" sibTransId="{C24B6FDE-836D-4F69-B9C3-9A16B414CA15}"/>
    <dgm:cxn modelId="{C0237697-35AA-47A5-BFCC-7E0A2AFE4F2D}" type="presOf" srcId="{0B7E1B97-7C75-42B1-8320-E059111641C7}" destId="{5BD532FE-715B-4A89-B860-11EA838A56D4}" srcOrd="0" destOrd="0" presId="urn:microsoft.com/office/officeart/2018/2/layout/IconCircleList"/>
    <dgm:cxn modelId="{D734BC97-B905-4F6F-91BA-AC6425F28596}" type="presOf" srcId="{0425C36F-F575-4DF8-A1E5-DD21BF5AEA66}" destId="{683613BD-23ED-472B-B30E-116A3D19F9F0}" srcOrd="0" destOrd="0" presId="urn:microsoft.com/office/officeart/2018/2/layout/IconCircleList"/>
    <dgm:cxn modelId="{88E20F9F-483C-4D46-8DB8-BA5A4345B254}" type="presOf" srcId="{74F1C332-2E76-4637-9325-77DF7DFBDB8A}" destId="{9AEC3A85-EE79-4F93-885E-4A67C3E5E318}" srcOrd="0" destOrd="0" presId="urn:microsoft.com/office/officeart/2018/2/layout/IconCircleList"/>
    <dgm:cxn modelId="{1AA971A9-4638-4593-BC33-03991B4D3051}" srcId="{0425C36F-F575-4DF8-A1E5-DD21BF5AEA66}" destId="{6DB7BF5A-DA6A-410A-8A88-806A4C9DDE14}" srcOrd="0" destOrd="0" parTransId="{9B4E26B9-DAB4-4AE7-9147-EFD11AAB3DFE}" sibTransId="{DE627B29-FD25-4343-B132-585B10423ED0}"/>
    <dgm:cxn modelId="{CD2575AF-15AF-4C6C-939B-0C88A73CFF92}" type="presOf" srcId="{F538643B-0D49-4C32-A718-FF304F5C145A}" destId="{4B8530B7-171D-4ED9-92D1-2F9674B13AF9}" srcOrd="0" destOrd="0" presId="urn:microsoft.com/office/officeart/2018/2/layout/IconCircleList"/>
    <dgm:cxn modelId="{FA1FF6B9-3904-4894-A9DE-9454CA89D8B1}" type="presOf" srcId="{DE627B29-FD25-4343-B132-585B10423ED0}" destId="{B9C8B0E5-3E19-4C1F-9FA3-F35B5FB294D7}" srcOrd="0" destOrd="0" presId="urn:microsoft.com/office/officeart/2018/2/layout/IconCircleList"/>
    <dgm:cxn modelId="{6CBB30BF-FB43-497C-AD32-BB998EF0654E}" type="presOf" srcId="{35D2451B-C213-40B2-AB34-DA29F363ED61}" destId="{76577B9B-E613-423D-8198-4721074E1FF9}" srcOrd="0" destOrd="0" presId="urn:microsoft.com/office/officeart/2018/2/layout/IconCircleList"/>
    <dgm:cxn modelId="{A80C2EC4-B6E0-41CC-A6CD-14FE783B5351}" type="presOf" srcId="{C6D0EF99-5C2A-4A9B-BB8A-7C34E93E24C5}" destId="{DE5048DE-106C-4E84-989E-456F75BAB248}" srcOrd="0" destOrd="0" presId="urn:microsoft.com/office/officeart/2018/2/layout/IconCircleList"/>
    <dgm:cxn modelId="{B38261CE-1B23-4F97-9FE1-EF6EFA4F9B62}" srcId="{0425C36F-F575-4DF8-A1E5-DD21BF5AEA66}" destId="{74F1C332-2E76-4637-9325-77DF7DFBDB8A}" srcOrd="2" destOrd="0" parTransId="{EEFDC5AE-16F3-487A-8513-F1761220474B}" sibTransId="{C6D0EF99-5C2A-4A9B-BB8A-7C34E93E24C5}"/>
    <dgm:cxn modelId="{37B98054-856B-4101-9725-837E5DBF449A}" type="presParOf" srcId="{683613BD-23ED-472B-B30E-116A3D19F9F0}" destId="{2CAC0CF1-F3B9-44CF-85DF-830BDA75BAB2}" srcOrd="0" destOrd="0" presId="urn:microsoft.com/office/officeart/2018/2/layout/IconCircleList"/>
    <dgm:cxn modelId="{AF715821-6060-499C-AFD9-84783D16AFE5}" type="presParOf" srcId="{2CAC0CF1-F3B9-44CF-85DF-830BDA75BAB2}" destId="{1237C192-850F-437F-85A9-E107FF5D62BE}" srcOrd="0" destOrd="0" presId="urn:microsoft.com/office/officeart/2018/2/layout/IconCircleList"/>
    <dgm:cxn modelId="{8978866F-0EA0-4721-B149-FD59C44DD70E}" type="presParOf" srcId="{1237C192-850F-437F-85A9-E107FF5D62BE}" destId="{6BC4D28A-562C-4BD2-9BF1-E8137BF45F68}" srcOrd="0" destOrd="0" presId="urn:microsoft.com/office/officeart/2018/2/layout/IconCircleList"/>
    <dgm:cxn modelId="{A6E7BDA5-1CB0-4D3D-8DBF-7C20669E6148}" type="presParOf" srcId="{1237C192-850F-437F-85A9-E107FF5D62BE}" destId="{E35A9C00-C29A-4ADD-9223-8EE2B3BE1BE6}" srcOrd="1" destOrd="0" presId="urn:microsoft.com/office/officeart/2018/2/layout/IconCircleList"/>
    <dgm:cxn modelId="{E5BB73AF-E44F-45E2-B65D-9DE362056965}" type="presParOf" srcId="{1237C192-850F-437F-85A9-E107FF5D62BE}" destId="{886CA089-B781-4461-BB9F-C9FDD0AB8D14}" srcOrd="2" destOrd="0" presId="urn:microsoft.com/office/officeart/2018/2/layout/IconCircleList"/>
    <dgm:cxn modelId="{01893C99-6208-4329-9F13-CD1C5A861B80}" type="presParOf" srcId="{1237C192-850F-437F-85A9-E107FF5D62BE}" destId="{B99F0025-361B-444C-AB2F-6C35A7AD7260}" srcOrd="3" destOrd="0" presId="urn:microsoft.com/office/officeart/2018/2/layout/IconCircleList"/>
    <dgm:cxn modelId="{F889BFC2-0616-4637-8A80-BD7DF73EF6D5}" type="presParOf" srcId="{2CAC0CF1-F3B9-44CF-85DF-830BDA75BAB2}" destId="{B9C8B0E5-3E19-4C1F-9FA3-F35B5FB294D7}" srcOrd="1" destOrd="0" presId="urn:microsoft.com/office/officeart/2018/2/layout/IconCircleList"/>
    <dgm:cxn modelId="{705BB54B-2344-4E8F-AEFC-1F1290030BC7}" type="presParOf" srcId="{2CAC0CF1-F3B9-44CF-85DF-830BDA75BAB2}" destId="{8F243619-87C3-4E40-94C9-F1249A6BF571}" srcOrd="2" destOrd="0" presId="urn:microsoft.com/office/officeart/2018/2/layout/IconCircleList"/>
    <dgm:cxn modelId="{F249C1E4-3794-4CF4-B1FA-49AF9A05C576}" type="presParOf" srcId="{8F243619-87C3-4E40-94C9-F1249A6BF571}" destId="{CADBF103-D22E-4EB7-AF9F-07FC01014CEF}" srcOrd="0" destOrd="0" presId="urn:microsoft.com/office/officeart/2018/2/layout/IconCircleList"/>
    <dgm:cxn modelId="{A7A71EEE-4733-4E34-9D57-75A5EF5F8571}" type="presParOf" srcId="{8F243619-87C3-4E40-94C9-F1249A6BF571}" destId="{21A34017-7205-4821-B7E4-E73640512AFB}" srcOrd="1" destOrd="0" presId="urn:microsoft.com/office/officeart/2018/2/layout/IconCircleList"/>
    <dgm:cxn modelId="{678669C3-5964-4E79-A954-115E27F1B705}" type="presParOf" srcId="{8F243619-87C3-4E40-94C9-F1249A6BF571}" destId="{73386762-4CB5-448B-A1F1-DE16C2E5A069}" srcOrd="2" destOrd="0" presId="urn:microsoft.com/office/officeart/2018/2/layout/IconCircleList"/>
    <dgm:cxn modelId="{AB7DB4CB-1781-454C-BBB9-3944B0105526}" type="presParOf" srcId="{8F243619-87C3-4E40-94C9-F1249A6BF571}" destId="{4B8530B7-171D-4ED9-92D1-2F9674B13AF9}" srcOrd="3" destOrd="0" presId="urn:microsoft.com/office/officeart/2018/2/layout/IconCircleList"/>
    <dgm:cxn modelId="{C0A5931B-8169-48B0-AB63-42698309352D}" type="presParOf" srcId="{2CAC0CF1-F3B9-44CF-85DF-830BDA75BAB2}" destId="{76577B9B-E613-423D-8198-4721074E1FF9}" srcOrd="3" destOrd="0" presId="urn:microsoft.com/office/officeart/2018/2/layout/IconCircleList"/>
    <dgm:cxn modelId="{7D2DC93D-D2A7-4B0A-8FB0-42FD4D88606C}" type="presParOf" srcId="{2CAC0CF1-F3B9-44CF-85DF-830BDA75BAB2}" destId="{02C90808-DCE4-4C7F-AD94-7CE156E7D834}" srcOrd="4" destOrd="0" presId="urn:microsoft.com/office/officeart/2018/2/layout/IconCircleList"/>
    <dgm:cxn modelId="{16E13F1C-BFA7-40FC-BF49-24AE045A6912}" type="presParOf" srcId="{02C90808-DCE4-4C7F-AD94-7CE156E7D834}" destId="{B749ABB9-817C-40F1-9012-9D24F379C620}" srcOrd="0" destOrd="0" presId="urn:microsoft.com/office/officeart/2018/2/layout/IconCircleList"/>
    <dgm:cxn modelId="{FE912EDA-9D01-480E-A0D8-44ADC475DC46}" type="presParOf" srcId="{02C90808-DCE4-4C7F-AD94-7CE156E7D834}" destId="{A09E5226-0C31-419A-AC10-9218172142B9}" srcOrd="1" destOrd="0" presId="urn:microsoft.com/office/officeart/2018/2/layout/IconCircleList"/>
    <dgm:cxn modelId="{3221742F-FFA8-441C-B199-77CFCD0149D9}" type="presParOf" srcId="{02C90808-DCE4-4C7F-AD94-7CE156E7D834}" destId="{3C70CB47-723D-4F7C-9E91-68BAAA8DACD3}" srcOrd="2" destOrd="0" presId="urn:microsoft.com/office/officeart/2018/2/layout/IconCircleList"/>
    <dgm:cxn modelId="{05268FA5-474D-4635-A18F-05B424400469}" type="presParOf" srcId="{02C90808-DCE4-4C7F-AD94-7CE156E7D834}" destId="{9AEC3A85-EE79-4F93-885E-4A67C3E5E318}" srcOrd="3" destOrd="0" presId="urn:microsoft.com/office/officeart/2018/2/layout/IconCircleList"/>
    <dgm:cxn modelId="{9B1C2C9F-D42D-458D-ACB7-538B70E0733A}" type="presParOf" srcId="{2CAC0CF1-F3B9-44CF-85DF-830BDA75BAB2}" destId="{DE5048DE-106C-4E84-989E-456F75BAB248}" srcOrd="5" destOrd="0" presId="urn:microsoft.com/office/officeart/2018/2/layout/IconCircleList"/>
    <dgm:cxn modelId="{18B1D3C1-9692-4210-9A01-9334B76C9610}" type="presParOf" srcId="{2CAC0CF1-F3B9-44CF-85DF-830BDA75BAB2}" destId="{F83BB6AD-5036-49FC-AD25-E7FA53050841}" srcOrd="6" destOrd="0" presId="urn:microsoft.com/office/officeart/2018/2/layout/IconCircleList"/>
    <dgm:cxn modelId="{6A0518A3-B990-49F3-ADFC-6E5F75CCCBD4}" type="presParOf" srcId="{F83BB6AD-5036-49FC-AD25-E7FA53050841}" destId="{3BCC4402-A954-4276-B74D-5FBA872A763C}" srcOrd="0" destOrd="0" presId="urn:microsoft.com/office/officeart/2018/2/layout/IconCircleList"/>
    <dgm:cxn modelId="{B357FE14-2768-4961-82E7-12077D95CCE3}" type="presParOf" srcId="{F83BB6AD-5036-49FC-AD25-E7FA53050841}" destId="{F48C1162-0B4B-47E0-A643-66C267D42D36}" srcOrd="1" destOrd="0" presId="urn:microsoft.com/office/officeart/2018/2/layout/IconCircleList"/>
    <dgm:cxn modelId="{6B3A9B34-3E8C-4F73-A483-073892D8D463}" type="presParOf" srcId="{F83BB6AD-5036-49FC-AD25-E7FA53050841}" destId="{BB81BC67-FC5D-4E96-A8A2-A17578138F9C}" srcOrd="2" destOrd="0" presId="urn:microsoft.com/office/officeart/2018/2/layout/IconCircleList"/>
    <dgm:cxn modelId="{8EE61905-8DF5-409C-B7C6-96CAAF7C746A}" type="presParOf" srcId="{F83BB6AD-5036-49FC-AD25-E7FA53050841}" destId="{5BD532FE-715B-4A89-B860-11EA838A56D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3F9A806-2C7F-460D-AD27-17AD23FBD38E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0BDB0E0A-02BC-417B-B6B2-BFC5B09BE65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Provided for 12 months after program completion</a:t>
          </a:r>
        </a:p>
      </dgm:t>
    </dgm:pt>
    <dgm:pt modelId="{919F07CF-AF8B-441D-B2C7-A7117C5AB149}" type="parTrans" cxnId="{CC14DBCF-04A0-4ED3-A3E8-19A91608411C}">
      <dgm:prSet/>
      <dgm:spPr/>
      <dgm:t>
        <a:bodyPr/>
        <a:lstStyle/>
        <a:p>
          <a:endParaRPr lang="en-US"/>
        </a:p>
      </dgm:t>
    </dgm:pt>
    <dgm:pt modelId="{43A79A02-4B16-43C7-AB3A-FE2B1C53AE55}" type="sibTrans" cxnId="{CC14DBCF-04A0-4ED3-A3E8-19A91608411C}">
      <dgm:prSet/>
      <dgm:spPr/>
      <dgm:t>
        <a:bodyPr/>
        <a:lstStyle/>
        <a:p>
          <a:endParaRPr lang="en-US"/>
        </a:p>
      </dgm:t>
    </dgm:pt>
    <dgm:pt modelId="{937B241F-482B-4F32-8C07-C9E432EBA37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Supports employment and education success</a:t>
          </a:r>
        </a:p>
      </dgm:t>
    </dgm:pt>
    <dgm:pt modelId="{2998056C-6623-46E5-987B-B52AC54DF7B2}" type="parTrans" cxnId="{C768B52A-40AD-456F-BFE9-69B537BB6EB5}">
      <dgm:prSet/>
      <dgm:spPr/>
      <dgm:t>
        <a:bodyPr/>
        <a:lstStyle/>
        <a:p>
          <a:endParaRPr lang="en-US"/>
        </a:p>
      </dgm:t>
    </dgm:pt>
    <dgm:pt modelId="{956EAC78-BEA8-4444-A07A-F00C9D3A05A6}" type="sibTrans" cxnId="{C768B52A-40AD-456F-BFE9-69B537BB6EB5}">
      <dgm:prSet/>
      <dgm:spPr/>
      <dgm:t>
        <a:bodyPr/>
        <a:lstStyle/>
        <a:p>
          <a:endParaRPr lang="en-US"/>
        </a:p>
      </dgm:t>
    </dgm:pt>
    <dgm:pt modelId="{FCCB76D3-6ABE-4A26-ADA4-8AD1AC6234F7}" type="pres">
      <dgm:prSet presAssocID="{E3F9A806-2C7F-460D-AD27-17AD23FBD38E}" presName="root" presStyleCnt="0">
        <dgm:presLayoutVars>
          <dgm:dir/>
          <dgm:resizeHandles val="exact"/>
        </dgm:presLayoutVars>
      </dgm:prSet>
      <dgm:spPr/>
    </dgm:pt>
    <dgm:pt modelId="{5AAB5633-DD09-463E-AE4E-38E2ABFEE705}" type="pres">
      <dgm:prSet presAssocID="{0BDB0E0A-02BC-417B-B6B2-BFC5B09BE65C}" presName="compNode" presStyleCnt="0"/>
      <dgm:spPr/>
    </dgm:pt>
    <dgm:pt modelId="{037A6CB2-6112-4899-8348-B144F8033598}" type="pres">
      <dgm:prSet presAssocID="{0BDB0E0A-02BC-417B-B6B2-BFC5B09BE65C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A9064EF7-7923-4CD2-B48D-79D4E9E28CED}" type="pres">
      <dgm:prSet presAssocID="{0BDB0E0A-02BC-417B-B6B2-BFC5B09BE65C}" presName="spaceRect" presStyleCnt="0"/>
      <dgm:spPr/>
    </dgm:pt>
    <dgm:pt modelId="{231BDA51-9604-4656-827F-19FCE67487C0}" type="pres">
      <dgm:prSet presAssocID="{0BDB0E0A-02BC-417B-B6B2-BFC5B09BE65C}" presName="textRect" presStyleLbl="revTx" presStyleIdx="0" presStyleCnt="2">
        <dgm:presLayoutVars>
          <dgm:chMax val="1"/>
          <dgm:chPref val="1"/>
        </dgm:presLayoutVars>
      </dgm:prSet>
      <dgm:spPr/>
    </dgm:pt>
    <dgm:pt modelId="{051E609D-9CD4-485C-9327-A01F5A8CC677}" type="pres">
      <dgm:prSet presAssocID="{43A79A02-4B16-43C7-AB3A-FE2B1C53AE55}" presName="sibTrans" presStyleCnt="0"/>
      <dgm:spPr/>
    </dgm:pt>
    <dgm:pt modelId="{17A735C2-942E-4A1F-8D96-641481AE5B4B}" type="pres">
      <dgm:prSet presAssocID="{937B241F-482B-4F32-8C07-C9E432EBA37D}" presName="compNode" presStyleCnt="0"/>
      <dgm:spPr/>
    </dgm:pt>
    <dgm:pt modelId="{2EA749B1-3FEE-4B93-9F35-F84315C6DAC5}" type="pres">
      <dgm:prSet presAssocID="{937B241F-482B-4F32-8C07-C9E432EBA37D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44172FE6-E607-4F99-8C42-497E95D7A8BF}" type="pres">
      <dgm:prSet presAssocID="{937B241F-482B-4F32-8C07-C9E432EBA37D}" presName="spaceRect" presStyleCnt="0"/>
      <dgm:spPr/>
    </dgm:pt>
    <dgm:pt modelId="{EB903D3A-1C31-4CE8-85A3-F1184D919DA7}" type="pres">
      <dgm:prSet presAssocID="{937B241F-482B-4F32-8C07-C9E432EBA37D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3A560821-18E5-4ED5-9E13-AB5CF2E2B201}" type="presOf" srcId="{937B241F-482B-4F32-8C07-C9E432EBA37D}" destId="{EB903D3A-1C31-4CE8-85A3-F1184D919DA7}" srcOrd="0" destOrd="0" presId="urn:microsoft.com/office/officeart/2018/2/layout/IconLabelList"/>
    <dgm:cxn modelId="{C768B52A-40AD-456F-BFE9-69B537BB6EB5}" srcId="{E3F9A806-2C7F-460D-AD27-17AD23FBD38E}" destId="{937B241F-482B-4F32-8C07-C9E432EBA37D}" srcOrd="1" destOrd="0" parTransId="{2998056C-6623-46E5-987B-B52AC54DF7B2}" sibTransId="{956EAC78-BEA8-4444-A07A-F00C9D3A05A6}"/>
    <dgm:cxn modelId="{A0EA4690-C113-4C9A-9F1B-FC8B094D3538}" type="presOf" srcId="{0BDB0E0A-02BC-417B-B6B2-BFC5B09BE65C}" destId="{231BDA51-9604-4656-827F-19FCE67487C0}" srcOrd="0" destOrd="0" presId="urn:microsoft.com/office/officeart/2018/2/layout/IconLabelList"/>
    <dgm:cxn modelId="{CC14DBCF-04A0-4ED3-A3E8-19A91608411C}" srcId="{E3F9A806-2C7F-460D-AD27-17AD23FBD38E}" destId="{0BDB0E0A-02BC-417B-B6B2-BFC5B09BE65C}" srcOrd="0" destOrd="0" parTransId="{919F07CF-AF8B-441D-B2C7-A7117C5AB149}" sibTransId="{43A79A02-4B16-43C7-AB3A-FE2B1C53AE55}"/>
    <dgm:cxn modelId="{E0FE59DB-3ACC-48AF-AA7E-579466C728C3}" type="presOf" srcId="{E3F9A806-2C7F-460D-AD27-17AD23FBD38E}" destId="{FCCB76D3-6ABE-4A26-ADA4-8AD1AC6234F7}" srcOrd="0" destOrd="0" presId="urn:microsoft.com/office/officeart/2018/2/layout/IconLabelList"/>
    <dgm:cxn modelId="{A2CAB9F7-B8C7-4D30-A291-CAE17A5B21BA}" type="presParOf" srcId="{FCCB76D3-6ABE-4A26-ADA4-8AD1AC6234F7}" destId="{5AAB5633-DD09-463E-AE4E-38E2ABFEE705}" srcOrd="0" destOrd="0" presId="urn:microsoft.com/office/officeart/2018/2/layout/IconLabelList"/>
    <dgm:cxn modelId="{1A28D36C-9B13-491F-AFBE-391BF2FCD673}" type="presParOf" srcId="{5AAB5633-DD09-463E-AE4E-38E2ABFEE705}" destId="{037A6CB2-6112-4899-8348-B144F8033598}" srcOrd="0" destOrd="0" presId="urn:microsoft.com/office/officeart/2018/2/layout/IconLabelList"/>
    <dgm:cxn modelId="{4BC5E16F-9F40-4C72-B818-37828D9295A4}" type="presParOf" srcId="{5AAB5633-DD09-463E-AE4E-38E2ABFEE705}" destId="{A9064EF7-7923-4CD2-B48D-79D4E9E28CED}" srcOrd="1" destOrd="0" presId="urn:microsoft.com/office/officeart/2018/2/layout/IconLabelList"/>
    <dgm:cxn modelId="{6CE85F23-EACA-4419-BC12-B3CB0C30F813}" type="presParOf" srcId="{5AAB5633-DD09-463E-AE4E-38E2ABFEE705}" destId="{231BDA51-9604-4656-827F-19FCE67487C0}" srcOrd="2" destOrd="0" presId="urn:microsoft.com/office/officeart/2018/2/layout/IconLabelList"/>
    <dgm:cxn modelId="{F2008EA9-10F7-4BEB-B498-07367D0D007E}" type="presParOf" srcId="{FCCB76D3-6ABE-4A26-ADA4-8AD1AC6234F7}" destId="{051E609D-9CD4-485C-9327-A01F5A8CC677}" srcOrd="1" destOrd="0" presId="urn:microsoft.com/office/officeart/2018/2/layout/IconLabelList"/>
    <dgm:cxn modelId="{8624A5B7-F69E-4B28-984B-720C86EE098A}" type="presParOf" srcId="{FCCB76D3-6ABE-4A26-ADA4-8AD1AC6234F7}" destId="{17A735C2-942E-4A1F-8D96-641481AE5B4B}" srcOrd="2" destOrd="0" presId="urn:microsoft.com/office/officeart/2018/2/layout/IconLabelList"/>
    <dgm:cxn modelId="{EEBDDE30-5D9C-4FA4-9270-6A8755C52C22}" type="presParOf" srcId="{17A735C2-942E-4A1F-8D96-641481AE5B4B}" destId="{2EA749B1-3FEE-4B93-9F35-F84315C6DAC5}" srcOrd="0" destOrd="0" presId="urn:microsoft.com/office/officeart/2018/2/layout/IconLabelList"/>
    <dgm:cxn modelId="{F024C977-ECCC-4936-85FE-9D9BFA7A459F}" type="presParOf" srcId="{17A735C2-942E-4A1F-8D96-641481AE5B4B}" destId="{44172FE6-E607-4F99-8C42-497E95D7A8BF}" srcOrd="1" destOrd="0" presId="urn:microsoft.com/office/officeart/2018/2/layout/IconLabelList"/>
    <dgm:cxn modelId="{785A5814-D0DB-4659-B164-E7BB1C48F4D6}" type="presParOf" srcId="{17A735C2-942E-4A1F-8D96-641481AE5B4B}" destId="{EB903D3A-1C31-4CE8-85A3-F1184D919DA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FF6B82C-C437-40B9-AB19-E71F63384340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030D2C7-B091-45D8-B732-E1D92AF0E3F5}">
      <dgm:prSet/>
      <dgm:spPr/>
      <dgm:t>
        <a:bodyPr/>
        <a:lstStyle/>
        <a:p>
          <a:pPr>
            <a:defRPr b="1"/>
          </a:pPr>
          <a:r>
            <a:rPr lang="en-US"/>
            <a:t>Caitlyn Wilson – </a:t>
          </a:r>
          <a:r>
            <a:rPr lang="en-US">
              <a:hlinkClick xmlns:r="http://schemas.openxmlformats.org/officeDocument/2006/relationships" r:id="rId1"/>
            </a:rPr>
            <a:t>cwilson@hrdfwv.org</a:t>
          </a:r>
          <a:endParaRPr lang="en-US"/>
        </a:p>
      </dgm:t>
    </dgm:pt>
    <dgm:pt modelId="{A8F42281-621C-42DD-9C30-D49D6B37E9A0}" type="parTrans" cxnId="{BBD65B8F-4840-4BF3-B1D7-0E59AD93327B}">
      <dgm:prSet/>
      <dgm:spPr/>
      <dgm:t>
        <a:bodyPr/>
        <a:lstStyle/>
        <a:p>
          <a:endParaRPr lang="en-US"/>
        </a:p>
      </dgm:t>
    </dgm:pt>
    <dgm:pt modelId="{8583E35F-40EB-48D0-B66E-C9350A8B1417}" type="sibTrans" cxnId="{BBD65B8F-4840-4BF3-B1D7-0E59AD93327B}">
      <dgm:prSet/>
      <dgm:spPr/>
      <dgm:t>
        <a:bodyPr/>
        <a:lstStyle/>
        <a:p>
          <a:endParaRPr lang="en-US"/>
        </a:p>
      </dgm:t>
    </dgm:pt>
    <dgm:pt modelId="{7A7B0F2D-9FFC-4A2D-90F6-BD07F43CD3DF}">
      <dgm:prSet/>
      <dgm:spPr/>
      <dgm:t>
        <a:bodyPr/>
        <a:lstStyle/>
        <a:p>
          <a:r>
            <a:rPr lang="fr-FR"/>
            <a:t>Phone/Fax: (304) 637-0718 Cell: (301) 665-7313</a:t>
          </a:r>
          <a:endParaRPr lang="en-US"/>
        </a:p>
      </dgm:t>
    </dgm:pt>
    <dgm:pt modelId="{B6C1E92C-6D75-4B07-92CC-444AD30D1F29}" type="parTrans" cxnId="{00F42DE8-2227-43E5-9AD4-C2B5121CE538}">
      <dgm:prSet/>
      <dgm:spPr/>
      <dgm:t>
        <a:bodyPr/>
        <a:lstStyle/>
        <a:p>
          <a:endParaRPr lang="en-US"/>
        </a:p>
      </dgm:t>
    </dgm:pt>
    <dgm:pt modelId="{FCED9E8F-ECAF-44F1-B18F-53A6C311DD0C}" type="sibTrans" cxnId="{00F42DE8-2227-43E5-9AD4-C2B5121CE538}">
      <dgm:prSet/>
      <dgm:spPr/>
      <dgm:t>
        <a:bodyPr/>
        <a:lstStyle/>
        <a:p>
          <a:endParaRPr lang="en-US"/>
        </a:p>
      </dgm:t>
    </dgm:pt>
    <dgm:pt modelId="{E64A5E0D-E427-46AC-8B87-92E90B54466A}">
      <dgm:prSet/>
      <dgm:spPr/>
      <dgm:t>
        <a:bodyPr/>
        <a:lstStyle/>
        <a:p>
          <a:pPr>
            <a:defRPr b="1"/>
          </a:pPr>
          <a:r>
            <a:rPr lang="en-US"/>
            <a:t>Bethany McBee – </a:t>
          </a:r>
          <a:r>
            <a:rPr lang="en-US">
              <a:hlinkClick xmlns:r="http://schemas.openxmlformats.org/officeDocument/2006/relationships" r:id="rId2"/>
            </a:rPr>
            <a:t>bmcbee@hrdfwv.org</a:t>
          </a:r>
          <a:endParaRPr lang="en-US"/>
        </a:p>
      </dgm:t>
    </dgm:pt>
    <dgm:pt modelId="{3265DA6D-2387-426E-AFFE-B46FFB80F1FE}" type="parTrans" cxnId="{51DE4DDD-82D8-4ACC-954B-86AAD611BED0}">
      <dgm:prSet/>
      <dgm:spPr/>
      <dgm:t>
        <a:bodyPr/>
        <a:lstStyle/>
        <a:p>
          <a:endParaRPr lang="en-US"/>
        </a:p>
      </dgm:t>
    </dgm:pt>
    <dgm:pt modelId="{3E3F5CEF-1E66-497C-A1E2-F9BD9D21BF56}" type="sibTrans" cxnId="{51DE4DDD-82D8-4ACC-954B-86AAD611BED0}">
      <dgm:prSet/>
      <dgm:spPr/>
      <dgm:t>
        <a:bodyPr/>
        <a:lstStyle/>
        <a:p>
          <a:endParaRPr lang="en-US"/>
        </a:p>
      </dgm:t>
    </dgm:pt>
    <dgm:pt modelId="{A84BACD8-69B4-4E7E-B119-122581C2C559}">
      <dgm:prSet/>
      <dgm:spPr/>
      <dgm:t>
        <a:bodyPr/>
        <a:lstStyle/>
        <a:p>
          <a:r>
            <a:rPr lang="en-US"/>
            <a:t>Phone: (304) 657-5698</a:t>
          </a:r>
        </a:p>
      </dgm:t>
    </dgm:pt>
    <dgm:pt modelId="{394A2CE9-B87E-41A3-830C-F95F72076E10}" type="parTrans" cxnId="{2E58D517-8E5C-4836-98C4-C88AAC1B93AA}">
      <dgm:prSet/>
      <dgm:spPr/>
      <dgm:t>
        <a:bodyPr/>
        <a:lstStyle/>
        <a:p>
          <a:endParaRPr lang="en-US"/>
        </a:p>
      </dgm:t>
    </dgm:pt>
    <dgm:pt modelId="{2AA5C549-4A8C-47E4-976F-0C3C488E1E6E}" type="sibTrans" cxnId="{2E58D517-8E5C-4836-98C4-C88AAC1B93AA}">
      <dgm:prSet/>
      <dgm:spPr/>
      <dgm:t>
        <a:bodyPr/>
        <a:lstStyle/>
        <a:p>
          <a:endParaRPr lang="en-US"/>
        </a:p>
      </dgm:t>
    </dgm:pt>
    <dgm:pt modelId="{E5788A83-B068-4EDC-9461-AD5DFE10816D}" type="pres">
      <dgm:prSet presAssocID="{3FF6B82C-C437-40B9-AB19-E71F63384340}" presName="root" presStyleCnt="0">
        <dgm:presLayoutVars>
          <dgm:dir/>
          <dgm:resizeHandles val="exact"/>
        </dgm:presLayoutVars>
      </dgm:prSet>
      <dgm:spPr/>
    </dgm:pt>
    <dgm:pt modelId="{DC6A8F6F-03A7-4E6B-8E8C-52ADE35373B1}" type="pres">
      <dgm:prSet presAssocID="{D030D2C7-B091-45D8-B732-E1D92AF0E3F5}" presName="compNode" presStyleCnt="0"/>
      <dgm:spPr/>
    </dgm:pt>
    <dgm:pt modelId="{F5B59BBE-817E-434D-8A40-13B04DEF344C}" type="pres">
      <dgm:prSet presAssocID="{D030D2C7-B091-45D8-B732-E1D92AF0E3F5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8E9A13E6-9C90-4CCA-BF40-18C6821924C6}" type="pres">
      <dgm:prSet presAssocID="{D030D2C7-B091-45D8-B732-E1D92AF0E3F5}" presName="iconSpace" presStyleCnt="0"/>
      <dgm:spPr/>
    </dgm:pt>
    <dgm:pt modelId="{19465D05-403C-43FB-8778-21BE8AA3B600}" type="pres">
      <dgm:prSet presAssocID="{D030D2C7-B091-45D8-B732-E1D92AF0E3F5}" presName="parTx" presStyleLbl="revTx" presStyleIdx="0" presStyleCnt="4">
        <dgm:presLayoutVars>
          <dgm:chMax val="0"/>
          <dgm:chPref val="0"/>
        </dgm:presLayoutVars>
      </dgm:prSet>
      <dgm:spPr/>
    </dgm:pt>
    <dgm:pt modelId="{C86B11BF-4B7B-4D43-B4BF-22501C79E0C0}" type="pres">
      <dgm:prSet presAssocID="{D030D2C7-B091-45D8-B732-E1D92AF0E3F5}" presName="txSpace" presStyleCnt="0"/>
      <dgm:spPr/>
    </dgm:pt>
    <dgm:pt modelId="{0831B986-0E9C-49CB-8048-26C15BFE5FA7}" type="pres">
      <dgm:prSet presAssocID="{D030D2C7-B091-45D8-B732-E1D92AF0E3F5}" presName="desTx" presStyleLbl="revTx" presStyleIdx="1" presStyleCnt="4">
        <dgm:presLayoutVars/>
      </dgm:prSet>
      <dgm:spPr/>
    </dgm:pt>
    <dgm:pt modelId="{77C6DB8A-4352-4465-B608-4C3D7D3D3542}" type="pres">
      <dgm:prSet presAssocID="{8583E35F-40EB-48D0-B66E-C9350A8B1417}" presName="sibTrans" presStyleCnt="0"/>
      <dgm:spPr/>
    </dgm:pt>
    <dgm:pt modelId="{6F8D9AB2-B478-4E6F-86E4-D281420020F0}" type="pres">
      <dgm:prSet presAssocID="{E64A5E0D-E427-46AC-8B87-92E90B54466A}" presName="compNode" presStyleCnt="0"/>
      <dgm:spPr/>
    </dgm:pt>
    <dgm:pt modelId="{E1192665-EC5B-46A0-95CB-EEA678C6D6E0}" type="pres">
      <dgm:prSet presAssocID="{E64A5E0D-E427-46AC-8B87-92E90B54466A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27CFF518-CB5C-4B06-A455-6AA243283EB2}" type="pres">
      <dgm:prSet presAssocID="{E64A5E0D-E427-46AC-8B87-92E90B54466A}" presName="iconSpace" presStyleCnt="0"/>
      <dgm:spPr/>
    </dgm:pt>
    <dgm:pt modelId="{7B4D0B85-56AC-4544-8624-DB5B25433784}" type="pres">
      <dgm:prSet presAssocID="{E64A5E0D-E427-46AC-8B87-92E90B54466A}" presName="parTx" presStyleLbl="revTx" presStyleIdx="2" presStyleCnt="4">
        <dgm:presLayoutVars>
          <dgm:chMax val="0"/>
          <dgm:chPref val="0"/>
        </dgm:presLayoutVars>
      </dgm:prSet>
      <dgm:spPr/>
    </dgm:pt>
    <dgm:pt modelId="{1823F622-9288-4EC4-9713-C3A4D2120304}" type="pres">
      <dgm:prSet presAssocID="{E64A5E0D-E427-46AC-8B87-92E90B54466A}" presName="txSpace" presStyleCnt="0"/>
      <dgm:spPr/>
    </dgm:pt>
    <dgm:pt modelId="{A690B172-74CC-42ED-BC82-B16D5CAEE4CC}" type="pres">
      <dgm:prSet presAssocID="{E64A5E0D-E427-46AC-8B87-92E90B54466A}" presName="desTx" presStyleLbl="revTx" presStyleIdx="3" presStyleCnt="4">
        <dgm:presLayoutVars/>
      </dgm:prSet>
      <dgm:spPr/>
    </dgm:pt>
  </dgm:ptLst>
  <dgm:cxnLst>
    <dgm:cxn modelId="{2E58D517-8E5C-4836-98C4-C88AAC1B93AA}" srcId="{E64A5E0D-E427-46AC-8B87-92E90B54466A}" destId="{A84BACD8-69B4-4E7E-B119-122581C2C559}" srcOrd="0" destOrd="0" parTransId="{394A2CE9-B87E-41A3-830C-F95F72076E10}" sibTransId="{2AA5C549-4A8C-47E4-976F-0C3C488E1E6E}"/>
    <dgm:cxn modelId="{E57CA620-14A7-4791-BCA5-59DFDB86E29C}" type="presOf" srcId="{7A7B0F2D-9FFC-4A2D-90F6-BD07F43CD3DF}" destId="{0831B986-0E9C-49CB-8048-26C15BFE5FA7}" srcOrd="0" destOrd="0" presId="urn:microsoft.com/office/officeart/2018/5/layout/CenteredIconLabelDescriptionList"/>
    <dgm:cxn modelId="{62168A41-0A9E-4B32-B968-CCABE4B3761E}" type="presOf" srcId="{A84BACD8-69B4-4E7E-B119-122581C2C559}" destId="{A690B172-74CC-42ED-BC82-B16D5CAEE4CC}" srcOrd="0" destOrd="0" presId="urn:microsoft.com/office/officeart/2018/5/layout/CenteredIconLabelDescriptionList"/>
    <dgm:cxn modelId="{1644ED6F-351C-4E4C-9802-E266E92BB55C}" type="presOf" srcId="{E64A5E0D-E427-46AC-8B87-92E90B54466A}" destId="{7B4D0B85-56AC-4544-8624-DB5B25433784}" srcOrd="0" destOrd="0" presId="urn:microsoft.com/office/officeart/2018/5/layout/CenteredIconLabelDescriptionList"/>
    <dgm:cxn modelId="{BBD65B8F-4840-4BF3-B1D7-0E59AD93327B}" srcId="{3FF6B82C-C437-40B9-AB19-E71F63384340}" destId="{D030D2C7-B091-45D8-B732-E1D92AF0E3F5}" srcOrd="0" destOrd="0" parTransId="{A8F42281-621C-42DD-9C30-D49D6B37E9A0}" sibTransId="{8583E35F-40EB-48D0-B66E-C9350A8B1417}"/>
    <dgm:cxn modelId="{83D9EC97-4F1B-445D-B8F8-3324610B01D3}" type="presOf" srcId="{D030D2C7-B091-45D8-B732-E1D92AF0E3F5}" destId="{19465D05-403C-43FB-8778-21BE8AA3B600}" srcOrd="0" destOrd="0" presId="urn:microsoft.com/office/officeart/2018/5/layout/CenteredIconLabelDescriptionList"/>
    <dgm:cxn modelId="{51DE4DDD-82D8-4ACC-954B-86AAD611BED0}" srcId="{3FF6B82C-C437-40B9-AB19-E71F63384340}" destId="{E64A5E0D-E427-46AC-8B87-92E90B54466A}" srcOrd="1" destOrd="0" parTransId="{3265DA6D-2387-426E-AFFE-B46FFB80F1FE}" sibTransId="{3E3F5CEF-1E66-497C-A1E2-F9BD9D21BF56}"/>
    <dgm:cxn modelId="{00F42DE8-2227-43E5-9AD4-C2B5121CE538}" srcId="{D030D2C7-B091-45D8-B732-E1D92AF0E3F5}" destId="{7A7B0F2D-9FFC-4A2D-90F6-BD07F43CD3DF}" srcOrd="0" destOrd="0" parTransId="{B6C1E92C-6D75-4B07-92CC-444AD30D1F29}" sibTransId="{FCED9E8F-ECAF-44F1-B18F-53A6C311DD0C}"/>
    <dgm:cxn modelId="{199C0FFE-8CA7-4503-B707-179BEC85AA26}" type="presOf" srcId="{3FF6B82C-C437-40B9-AB19-E71F63384340}" destId="{E5788A83-B068-4EDC-9461-AD5DFE10816D}" srcOrd="0" destOrd="0" presId="urn:microsoft.com/office/officeart/2018/5/layout/CenteredIconLabelDescriptionList"/>
    <dgm:cxn modelId="{E33D4199-1CD8-4BA6-98B4-338ED53F7BAF}" type="presParOf" srcId="{E5788A83-B068-4EDC-9461-AD5DFE10816D}" destId="{DC6A8F6F-03A7-4E6B-8E8C-52ADE35373B1}" srcOrd="0" destOrd="0" presId="urn:microsoft.com/office/officeart/2018/5/layout/CenteredIconLabelDescriptionList"/>
    <dgm:cxn modelId="{6FDD4DCB-A0FD-4F43-86DD-0FF0AD1C7B22}" type="presParOf" srcId="{DC6A8F6F-03A7-4E6B-8E8C-52ADE35373B1}" destId="{F5B59BBE-817E-434D-8A40-13B04DEF344C}" srcOrd="0" destOrd="0" presId="urn:microsoft.com/office/officeart/2018/5/layout/CenteredIconLabelDescriptionList"/>
    <dgm:cxn modelId="{8E3CC1ED-5E66-416A-A19C-2E576A22A86E}" type="presParOf" srcId="{DC6A8F6F-03A7-4E6B-8E8C-52ADE35373B1}" destId="{8E9A13E6-9C90-4CCA-BF40-18C6821924C6}" srcOrd="1" destOrd="0" presId="urn:microsoft.com/office/officeart/2018/5/layout/CenteredIconLabelDescriptionList"/>
    <dgm:cxn modelId="{2265D404-448B-47C7-A910-B7256113E40A}" type="presParOf" srcId="{DC6A8F6F-03A7-4E6B-8E8C-52ADE35373B1}" destId="{19465D05-403C-43FB-8778-21BE8AA3B600}" srcOrd="2" destOrd="0" presId="urn:microsoft.com/office/officeart/2018/5/layout/CenteredIconLabelDescriptionList"/>
    <dgm:cxn modelId="{3DCB939F-9312-48E8-B494-E9636B9DC5FF}" type="presParOf" srcId="{DC6A8F6F-03A7-4E6B-8E8C-52ADE35373B1}" destId="{C86B11BF-4B7B-4D43-B4BF-22501C79E0C0}" srcOrd="3" destOrd="0" presId="urn:microsoft.com/office/officeart/2018/5/layout/CenteredIconLabelDescriptionList"/>
    <dgm:cxn modelId="{F18F47A3-D028-48DE-A31C-F06EA28AF709}" type="presParOf" srcId="{DC6A8F6F-03A7-4E6B-8E8C-52ADE35373B1}" destId="{0831B986-0E9C-49CB-8048-26C15BFE5FA7}" srcOrd="4" destOrd="0" presId="urn:microsoft.com/office/officeart/2018/5/layout/CenteredIconLabelDescriptionList"/>
    <dgm:cxn modelId="{D47CA170-2C06-48EA-86E5-316725470341}" type="presParOf" srcId="{E5788A83-B068-4EDC-9461-AD5DFE10816D}" destId="{77C6DB8A-4352-4465-B608-4C3D7D3D3542}" srcOrd="1" destOrd="0" presId="urn:microsoft.com/office/officeart/2018/5/layout/CenteredIconLabelDescriptionList"/>
    <dgm:cxn modelId="{6D8A1C2A-3455-4904-A976-03787A1BAAB6}" type="presParOf" srcId="{E5788A83-B068-4EDC-9461-AD5DFE10816D}" destId="{6F8D9AB2-B478-4E6F-86E4-D281420020F0}" srcOrd="2" destOrd="0" presId="urn:microsoft.com/office/officeart/2018/5/layout/CenteredIconLabelDescriptionList"/>
    <dgm:cxn modelId="{F7ED25C7-EC6E-4214-9B05-24AEF0A474A1}" type="presParOf" srcId="{6F8D9AB2-B478-4E6F-86E4-D281420020F0}" destId="{E1192665-EC5B-46A0-95CB-EEA678C6D6E0}" srcOrd="0" destOrd="0" presId="urn:microsoft.com/office/officeart/2018/5/layout/CenteredIconLabelDescriptionList"/>
    <dgm:cxn modelId="{9CDF6330-80CE-48BF-80CD-90267A1178E8}" type="presParOf" srcId="{6F8D9AB2-B478-4E6F-86E4-D281420020F0}" destId="{27CFF518-CB5C-4B06-A455-6AA243283EB2}" srcOrd="1" destOrd="0" presId="urn:microsoft.com/office/officeart/2018/5/layout/CenteredIconLabelDescriptionList"/>
    <dgm:cxn modelId="{E9161065-4882-46C4-84CC-26BFD4EC1396}" type="presParOf" srcId="{6F8D9AB2-B478-4E6F-86E4-D281420020F0}" destId="{7B4D0B85-56AC-4544-8624-DB5B25433784}" srcOrd="2" destOrd="0" presId="urn:microsoft.com/office/officeart/2018/5/layout/CenteredIconLabelDescriptionList"/>
    <dgm:cxn modelId="{36FCBD2A-A302-4785-9ED3-E285D6BBC782}" type="presParOf" srcId="{6F8D9AB2-B478-4E6F-86E4-D281420020F0}" destId="{1823F622-9288-4EC4-9713-C3A4D2120304}" srcOrd="3" destOrd="0" presId="urn:microsoft.com/office/officeart/2018/5/layout/CenteredIconLabelDescriptionList"/>
    <dgm:cxn modelId="{E1DF79A6-E867-4FA8-A67B-678A0A4C4173}" type="presParOf" srcId="{6F8D9AB2-B478-4E6F-86E4-D281420020F0}" destId="{A690B172-74CC-42ED-BC82-B16D5CAEE4CC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7DA53C-1B2B-49CA-B591-883A96A19BAE}">
      <dsp:nvSpPr>
        <dsp:cNvPr id="0" name=""/>
        <dsp:cNvSpPr/>
      </dsp:nvSpPr>
      <dsp:spPr>
        <a:xfrm>
          <a:off x="893847" y="545010"/>
          <a:ext cx="1412437" cy="14124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9362FB-EF14-4CE3-AB57-DED580C5E951}">
      <dsp:nvSpPr>
        <dsp:cNvPr id="0" name=""/>
        <dsp:cNvSpPr/>
      </dsp:nvSpPr>
      <dsp:spPr>
        <a:xfrm>
          <a:off x="30690" y="2333852"/>
          <a:ext cx="313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WIOA-funded program for out-of-school youth ages 16–24</a:t>
          </a:r>
        </a:p>
      </dsp:txBody>
      <dsp:txXfrm>
        <a:off x="30690" y="2333852"/>
        <a:ext cx="3138750" cy="720000"/>
      </dsp:txXfrm>
    </dsp:sp>
    <dsp:sp modelId="{3BAC00F3-4CBE-423D-82E8-1EA2F0B80DDA}">
      <dsp:nvSpPr>
        <dsp:cNvPr id="0" name=""/>
        <dsp:cNvSpPr/>
      </dsp:nvSpPr>
      <dsp:spPr>
        <a:xfrm>
          <a:off x="4581878" y="545010"/>
          <a:ext cx="1412437" cy="14124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B0F6A5-0715-4B06-826B-C0822C25EFC0}">
      <dsp:nvSpPr>
        <dsp:cNvPr id="0" name=""/>
        <dsp:cNvSpPr/>
      </dsp:nvSpPr>
      <dsp:spPr>
        <a:xfrm>
          <a:off x="3718722" y="2333852"/>
          <a:ext cx="313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Supports education, training, and employment goals</a:t>
          </a:r>
        </a:p>
      </dsp:txBody>
      <dsp:txXfrm>
        <a:off x="3718722" y="2333852"/>
        <a:ext cx="31387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C4D248-948E-4A03-979E-922470D99563}">
      <dsp:nvSpPr>
        <dsp:cNvPr id="0" name=""/>
        <dsp:cNvSpPr/>
      </dsp:nvSpPr>
      <dsp:spPr>
        <a:xfrm>
          <a:off x="840" y="1307539"/>
          <a:ext cx="1967566" cy="9837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Ages 16–24</a:t>
          </a:r>
        </a:p>
      </dsp:txBody>
      <dsp:txXfrm>
        <a:off x="29654" y="1336353"/>
        <a:ext cx="1909938" cy="926155"/>
      </dsp:txXfrm>
    </dsp:sp>
    <dsp:sp modelId="{AFA6D025-D1F7-4875-83A9-1F1CEFF4085C}">
      <dsp:nvSpPr>
        <dsp:cNvPr id="0" name=""/>
        <dsp:cNvSpPr/>
      </dsp:nvSpPr>
      <dsp:spPr>
        <a:xfrm>
          <a:off x="2460298" y="1307539"/>
          <a:ext cx="1967566" cy="98378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Out of school</a:t>
          </a:r>
        </a:p>
      </dsp:txBody>
      <dsp:txXfrm>
        <a:off x="2489112" y="1336353"/>
        <a:ext cx="1909938" cy="926155"/>
      </dsp:txXfrm>
    </dsp:sp>
    <dsp:sp modelId="{1EF9D99C-B055-4ACF-9B81-466BA2873B90}">
      <dsp:nvSpPr>
        <dsp:cNvPr id="0" name=""/>
        <dsp:cNvSpPr/>
      </dsp:nvSpPr>
      <dsp:spPr>
        <a:xfrm>
          <a:off x="4919756" y="1307539"/>
          <a:ext cx="1967566" cy="9837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Must meet at least one eligibility barrier</a:t>
          </a:r>
        </a:p>
      </dsp:txBody>
      <dsp:txXfrm>
        <a:off x="4948570" y="1336353"/>
        <a:ext cx="1909938" cy="9261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E0ABF5-4126-43A2-8705-4368E167977B}">
      <dsp:nvSpPr>
        <dsp:cNvPr id="0" name=""/>
        <dsp:cNvSpPr/>
      </dsp:nvSpPr>
      <dsp:spPr>
        <a:xfrm>
          <a:off x="2280946" y="433289"/>
          <a:ext cx="3353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5300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39449" y="477180"/>
        <a:ext cx="18295" cy="3659"/>
      </dsp:txXfrm>
    </dsp:sp>
    <dsp:sp modelId="{E68DB821-4621-43A3-BD8C-3E94B99A8C50}">
      <dsp:nvSpPr>
        <dsp:cNvPr id="0" name=""/>
        <dsp:cNvSpPr/>
      </dsp:nvSpPr>
      <dsp:spPr>
        <a:xfrm>
          <a:off x="691876" y="1748"/>
          <a:ext cx="1590869" cy="95452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954" tIns="81826" rIns="77954" bIns="81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School dropout</a:t>
          </a:r>
        </a:p>
      </dsp:txBody>
      <dsp:txXfrm>
        <a:off x="691876" y="1748"/>
        <a:ext cx="1590869" cy="954521"/>
      </dsp:txXfrm>
    </dsp:sp>
    <dsp:sp modelId="{0F6DB55A-5D8B-4122-BE02-5BD54F79A13F}">
      <dsp:nvSpPr>
        <dsp:cNvPr id="0" name=""/>
        <dsp:cNvSpPr/>
      </dsp:nvSpPr>
      <dsp:spPr>
        <a:xfrm>
          <a:off x="4237716" y="433289"/>
          <a:ext cx="3353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5300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96218" y="477180"/>
        <a:ext cx="18295" cy="3659"/>
      </dsp:txXfrm>
    </dsp:sp>
    <dsp:sp modelId="{51ADA968-CCAB-466A-83EE-C4791189B371}">
      <dsp:nvSpPr>
        <dsp:cNvPr id="0" name=""/>
        <dsp:cNvSpPr/>
      </dsp:nvSpPr>
      <dsp:spPr>
        <a:xfrm>
          <a:off x="2648646" y="1748"/>
          <a:ext cx="1590869" cy="95452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954" tIns="81826" rIns="77954" bIns="81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Justice system involvement</a:t>
          </a:r>
        </a:p>
      </dsp:txBody>
      <dsp:txXfrm>
        <a:off x="2648646" y="1748"/>
        <a:ext cx="1590869" cy="954521"/>
      </dsp:txXfrm>
    </dsp:sp>
    <dsp:sp modelId="{AC026663-98A3-45A0-93D5-111A5CE75E8D}">
      <dsp:nvSpPr>
        <dsp:cNvPr id="0" name=""/>
        <dsp:cNvSpPr/>
      </dsp:nvSpPr>
      <dsp:spPr>
        <a:xfrm>
          <a:off x="1487311" y="954470"/>
          <a:ext cx="3913539" cy="335300"/>
        </a:xfrm>
        <a:custGeom>
          <a:avLst/>
          <a:gdLst/>
          <a:ahLst/>
          <a:cxnLst/>
          <a:rect l="0" t="0" r="0" b="0"/>
          <a:pathLst>
            <a:path>
              <a:moveTo>
                <a:pt x="3913539" y="0"/>
              </a:moveTo>
              <a:lnTo>
                <a:pt x="3913539" y="184750"/>
              </a:lnTo>
              <a:lnTo>
                <a:pt x="0" y="184750"/>
              </a:lnTo>
              <a:lnTo>
                <a:pt x="0" y="33530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45816" y="1120291"/>
        <a:ext cx="196530" cy="3659"/>
      </dsp:txXfrm>
    </dsp:sp>
    <dsp:sp modelId="{27A39BE3-1AD7-4C9A-858F-F4F5481E3FC3}">
      <dsp:nvSpPr>
        <dsp:cNvPr id="0" name=""/>
        <dsp:cNvSpPr/>
      </dsp:nvSpPr>
      <dsp:spPr>
        <a:xfrm>
          <a:off x="4605416" y="1748"/>
          <a:ext cx="1590869" cy="95452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954" tIns="81826" rIns="77954" bIns="81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Homeless/runaway</a:t>
          </a:r>
        </a:p>
      </dsp:txBody>
      <dsp:txXfrm>
        <a:off x="4605416" y="1748"/>
        <a:ext cx="1590869" cy="954521"/>
      </dsp:txXfrm>
    </dsp:sp>
    <dsp:sp modelId="{A3AE03D7-5674-4BA6-B571-84696EC6DBBF}">
      <dsp:nvSpPr>
        <dsp:cNvPr id="0" name=""/>
        <dsp:cNvSpPr/>
      </dsp:nvSpPr>
      <dsp:spPr>
        <a:xfrm>
          <a:off x="2280946" y="1753711"/>
          <a:ext cx="3353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5300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39449" y="1797601"/>
        <a:ext cx="18295" cy="3659"/>
      </dsp:txXfrm>
    </dsp:sp>
    <dsp:sp modelId="{366D96DA-0FD3-4988-B520-6DEA154663D3}">
      <dsp:nvSpPr>
        <dsp:cNvPr id="0" name=""/>
        <dsp:cNvSpPr/>
      </dsp:nvSpPr>
      <dsp:spPr>
        <a:xfrm>
          <a:off x="691876" y="1322170"/>
          <a:ext cx="1590869" cy="95452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954" tIns="81826" rIns="77954" bIns="81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Foster care</a:t>
          </a:r>
        </a:p>
      </dsp:txBody>
      <dsp:txXfrm>
        <a:off x="691876" y="1322170"/>
        <a:ext cx="1590869" cy="954521"/>
      </dsp:txXfrm>
    </dsp:sp>
    <dsp:sp modelId="{439D0C28-2557-48BC-AE86-5EB8F6A14571}">
      <dsp:nvSpPr>
        <dsp:cNvPr id="0" name=""/>
        <dsp:cNvSpPr/>
      </dsp:nvSpPr>
      <dsp:spPr>
        <a:xfrm>
          <a:off x="4237716" y="1753711"/>
          <a:ext cx="33530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5300" y="45720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96218" y="1797601"/>
        <a:ext cx="18295" cy="3659"/>
      </dsp:txXfrm>
    </dsp:sp>
    <dsp:sp modelId="{672883CF-3227-4604-9771-C401CF2CA54A}">
      <dsp:nvSpPr>
        <dsp:cNvPr id="0" name=""/>
        <dsp:cNvSpPr/>
      </dsp:nvSpPr>
      <dsp:spPr>
        <a:xfrm>
          <a:off x="2648646" y="1322170"/>
          <a:ext cx="1590869" cy="95452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954" tIns="81826" rIns="77954" bIns="81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Pregnant or parenting</a:t>
          </a:r>
        </a:p>
      </dsp:txBody>
      <dsp:txXfrm>
        <a:off x="2648646" y="1322170"/>
        <a:ext cx="1590869" cy="954521"/>
      </dsp:txXfrm>
    </dsp:sp>
    <dsp:sp modelId="{98DFDD22-410A-4DF3-A131-9E97B6E5DD9D}">
      <dsp:nvSpPr>
        <dsp:cNvPr id="0" name=""/>
        <dsp:cNvSpPr/>
      </dsp:nvSpPr>
      <dsp:spPr>
        <a:xfrm>
          <a:off x="1487311" y="2274892"/>
          <a:ext cx="3913539" cy="335300"/>
        </a:xfrm>
        <a:custGeom>
          <a:avLst/>
          <a:gdLst/>
          <a:ahLst/>
          <a:cxnLst/>
          <a:rect l="0" t="0" r="0" b="0"/>
          <a:pathLst>
            <a:path>
              <a:moveTo>
                <a:pt x="3913539" y="0"/>
              </a:moveTo>
              <a:lnTo>
                <a:pt x="3913539" y="184750"/>
              </a:lnTo>
              <a:lnTo>
                <a:pt x="0" y="184750"/>
              </a:lnTo>
              <a:lnTo>
                <a:pt x="0" y="33530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45816" y="2440712"/>
        <a:ext cx="196530" cy="3659"/>
      </dsp:txXfrm>
    </dsp:sp>
    <dsp:sp modelId="{9D5B58B2-21CD-4FE7-A669-61CDF9D8ED17}">
      <dsp:nvSpPr>
        <dsp:cNvPr id="0" name=""/>
        <dsp:cNvSpPr/>
      </dsp:nvSpPr>
      <dsp:spPr>
        <a:xfrm>
          <a:off x="4605416" y="1322170"/>
          <a:ext cx="1590869" cy="95452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954" tIns="81826" rIns="77954" bIns="81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Youth with a disability</a:t>
          </a:r>
        </a:p>
      </dsp:txBody>
      <dsp:txXfrm>
        <a:off x="4605416" y="1322170"/>
        <a:ext cx="1590869" cy="954521"/>
      </dsp:txXfrm>
    </dsp:sp>
    <dsp:sp modelId="{2D609F36-B38A-409B-A36A-49C50307AED7}">
      <dsp:nvSpPr>
        <dsp:cNvPr id="0" name=""/>
        <dsp:cNvSpPr/>
      </dsp:nvSpPr>
      <dsp:spPr>
        <a:xfrm>
          <a:off x="691876" y="2642592"/>
          <a:ext cx="1590869" cy="95452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954" tIns="81826" rIns="77954" bIns="8182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Low-income needing assistance</a:t>
          </a:r>
        </a:p>
      </dsp:txBody>
      <dsp:txXfrm>
        <a:off x="691876" y="2642592"/>
        <a:ext cx="1590869" cy="9545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4E74F9-4399-4AD8-ABC4-0A57DDE93106}">
      <dsp:nvSpPr>
        <dsp:cNvPr id="0" name=""/>
        <dsp:cNvSpPr/>
      </dsp:nvSpPr>
      <dsp:spPr>
        <a:xfrm>
          <a:off x="840986" y="393205"/>
          <a:ext cx="702421" cy="7024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0CFDFE-FBD5-4FDF-960D-30B338B08212}">
      <dsp:nvSpPr>
        <dsp:cNvPr id="0" name=""/>
        <dsp:cNvSpPr/>
      </dsp:nvSpPr>
      <dsp:spPr>
        <a:xfrm>
          <a:off x="411728" y="1356779"/>
          <a:ext cx="1560937" cy="624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Transportation assistance</a:t>
          </a:r>
        </a:p>
      </dsp:txBody>
      <dsp:txXfrm>
        <a:off x="411728" y="1356779"/>
        <a:ext cx="1560937" cy="624375"/>
      </dsp:txXfrm>
    </dsp:sp>
    <dsp:sp modelId="{9D8A231F-B667-48F4-B61F-F1CA1DA90392}">
      <dsp:nvSpPr>
        <dsp:cNvPr id="0" name=""/>
        <dsp:cNvSpPr/>
      </dsp:nvSpPr>
      <dsp:spPr>
        <a:xfrm>
          <a:off x="2675088" y="393205"/>
          <a:ext cx="702421" cy="7024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7D8F41-95F1-4B17-B20B-B7F0A68AD022}">
      <dsp:nvSpPr>
        <dsp:cNvPr id="0" name=""/>
        <dsp:cNvSpPr/>
      </dsp:nvSpPr>
      <dsp:spPr>
        <a:xfrm>
          <a:off x="2245830" y="1356779"/>
          <a:ext cx="1560937" cy="624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Tutoring</a:t>
          </a:r>
        </a:p>
      </dsp:txBody>
      <dsp:txXfrm>
        <a:off x="2245830" y="1356779"/>
        <a:ext cx="1560937" cy="624375"/>
      </dsp:txXfrm>
    </dsp:sp>
    <dsp:sp modelId="{AB22D874-C06F-422E-A0AE-4B7D25418643}">
      <dsp:nvSpPr>
        <dsp:cNvPr id="0" name=""/>
        <dsp:cNvSpPr/>
      </dsp:nvSpPr>
      <dsp:spPr>
        <a:xfrm>
          <a:off x="4509189" y="393205"/>
          <a:ext cx="702421" cy="7024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6318BB-1025-4460-B6A3-AA4344492987}">
      <dsp:nvSpPr>
        <dsp:cNvPr id="0" name=""/>
        <dsp:cNvSpPr/>
      </dsp:nvSpPr>
      <dsp:spPr>
        <a:xfrm>
          <a:off x="4079932" y="1356779"/>
          <a:ext cx="1560937" cy="624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Counseling &amp; guidance</a:t>
          </a:r>
        </a:p>
      </dsp:txBody>
      <dsp:txXfrm>
        <a:off x="4079932" y="1356779"/>
        <a:ext cx="1560937" cy="624375"/>
      </dsp:txXfrm>
    </dsp:sp>
    <dsp:sp modelId="{0C985A7C-E51B-48B3-BC5C-033E4A09F783}">
      <dsp:nvSpPr>
        <dsp:cNvPr id="0" name=""/>
        <dsp:cNvSpPr/>
      </dsp:nvSpPr>
      <dsp:spPr>
        <a:xfrm>
          <a:off x="6343291" y="393205"/>
          <a:ext cx="702421" cy="7024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4CFA7-E8B8-47F4-8793-1B1430AF0BD4}">
      <dsp:nvSpPr>
        <dsp:cNvPr id="0" name=""/>
        <dsp:cNvSpPr/>
      </dsp:nvSpPr>
      <dsp:spPr>
        <a:xfrm>
          <a:off x="5914033" y="1356779"/>
          <a:ext cx="1560937" cy="624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Mentoring</a:t>
          </a:r>
        </a:p>
      </dsp:txBody>
      <dsp:txXfrm>
        <a:off x="5914033" y="1356779"/>
        <a:ext cx="1560937" cy="624375"/>
      </dsp:txXfrm>
    </dsp:sp>
    <dsp:sp modelId="{9D138EE1-4C0B-4D3B-90F9-992FBC2EAC8A}">
      <dsp:nvSpPr>
        <dsp:cNvPr id="0" name=""/>
        <dsp:cNvSpPr/>
      </dsp:nvSpPr>
      <dsp:spPr>
        <a:xfrm>
          <a:off x="2675088" y="2371389"/>
          <a:ext cx="702421" cy="7024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1585CB-F492-4C17-BC64-36364F1F76BB}">
      <dsp:nvSpPr>
        <dsp:cNvPr id="0" name=""/>
        <dsp:cNvSpPr/>
      </dsp:nvSpPr>
      <dsp:spPr>
        <a:xfrm>
          <a:off x="2245830" y="3334963"/>
          <a:ext cx="1560937" cy="624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Paid/Unpaid work experience</a:t>
          </a:r>
        </a:p>
      </dsp:txBody>
      <dsp:txXfrm>
        <a:off x="2245830" y="3334963"/>
        <a:ext cx="1560937" cy="624375"/>
      </dsp:txXfrm>
    </dsp:sp>
    <dsp:sp modelId="{12E9609F-216F-4BFE-881E-290043628372}">
      <dsp:nvSpPr>
        <dsp:cNvPr id="0" name=""/>
        <dsp:cNvSpPr/>
      </dsp:nvSpPr>
      <dsp:spPr>
        <a:xfrm>
          <a:off x="4509189" y="2371389"/>
          <a:ext cx="702421" cy="7024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BD4793-9C1F-4022-97E7-15661F7704EE}">
      <dsp:nvSpPr>
        <dsp:cNvPr id="0" name=""/>
        <dsp:cNvSpPr/>
      </dsp:nvSpPr>
      <dsp:spPr>
        <a:xfrm>
          <a:off x="4079932" y="3334963"/>
          <a:ext cx="1560937" cy="624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Follow-up services</a:t>
          </a:r>
        </a:p>
      </dsp:txBody>
      <dsp:txXfrm>
        <a:off x="4079932" y="3334963"/>
        <a:ext cx="1560937" cy="6243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4D28A-562C-4BD2-9BF1-E8137BF45F68}">
      <dsp:nvSpPr>
        <dsp:cNvPr id="0" name=""/>
        <dsp:cNvSpPr/>
      </dsp:nvSpPr>
      <dsp:spPr>
        <a:xfrm>
          <a:off x="145153" y="800636"/>
          <a:ext cx="1005669" cy="100566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5A9C00-C29A-4ADD-9223-8EE2B3BE1BE6}">
      <dsp:nvSpPr>
        <dsp:cNvPr id="0" name=""/>
        <dsp:cNvSpPr/>
      </dsp:nvSpPr>
      <dsp:spPr>
        <a:xfrm>
          <a:off x="356344" y="1011827"/>
          <a:ext cx="583288" cy="58328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F0025-361B-444C-AB2F-6C35A7AD7260}">
      <dsp:nvSpPr>
        <dsp:cNvPr id="0" name=""/>
        <dsp:cNvSpPr/>
      </dsp:nvSpPr>
      <dsp:spPr>
        <a:xfrm>
          <a:off x="1366323" y="800636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GED or diploma completion</a:t>
          </a:r>
        </a:p>
      </dsp:txBody>
      <dsp:txXfrm>
        <a:off x="1366323" y="800636"/>
        <a:ext cx="2370505" cy="1005669"/>
      </dsp:txXfrm>
    </dsp:sp>
    <dsp:sp modelId="{CADBF103-D22E-4EB7-AF9F-07FC01014CEF}">
      <dsp:nvSpPr>
        <dsp:cNvPr id="0" name=""/>
        <dsp:cNvSpPr/>
      </dsp:nvSpPr>
      <dsp:spPr>
        <a:xfrm>
          <a:off x="4149871" y="800636"/>
          <a:ext cx="1005669" cy="100566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A34017-7205-4821-B7E4-E73640512AFB}">
      <dsp:nvSpPr>
        <dsp:cNvPr id="0" name=""/>
        <dsp:cNvSpPr/>
      </dsp:nvSpPr>
      <dsp:spPr>
        <a:xfrm>
          <a:off x="4361061" y="1011827"/>
          <a:ext cx="583288" cy="58328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8530B7-171D-4ED9-92D1-2F9674B13AF9}">
      <dsp:nvSpPr>
        <dsp:cNvPr id="0" name=""/>
        <dsp:cNvSpPr/>
      </dsp:nvSpPr>
      <dsp:spPr>
        <a:xfrm>
          <a:off x="5371040" y="800636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Job readiness skills</a:t>
          </a:r>
        </a:p>
      </dsp:txBody>
      <dsp:txXfrm>
        <a:off x="5371040" y="800636"/>
        <a:ext cx="2370505" cy="1005669"/>
      </dsp:txXfrm>
    </dsp:sp>
    <dsp:sp modelId="{B749ABB9-817C-40F1-9012-9D24F379C620}">
      <dsp:nvSpPr>
        <dsp:cNvPr id="0" name=""/>
        <dsp:cNvSpPr/>
      </dsp:nvSpPr>
      <dsp:spPr>
        <a:xfrm>
          <a:off x="145153" y="2546238"/>
          <a:ext cx="1005669" cy="100566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9E5226-0C31-419A-AC10-9218172142B9}">
      <dsp:nvSpPr>
        <dsp:cNvPr id="0" name=""/>
        <dsp:cNvSpPr/>
      </dsp:nvSpPr>
      <dsp:spPr>
        <a:xfrm>
          <a:off x="356344" y="2757428"/>
          <a:ext cx="583288" cy="58328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EC3A85-EE79-4F93-885E-4A67C3E5E318}">
      <dsp:nvSpPr>
        <dsp:cNvPr id="0" name=""/>
        <dsp:cNvSpPr/>
      </dsp:nvSpPr>
      <dsp:spPr>
        <a:xfrm>
          <a:off x="1366323" y="2546238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Career exploration</a:t>
          </a:r>
        </a:p>
      </dsp:txBody>
      <dsp:txXfrm>
        <a:off x="1366323" y="2546238"/>
        <a:ext cx="2370505" cy="1005669"/>
      </dsp:txXfrm>
    </dsp:sp>
    <dsp:sp modelId="{3BCC4402-A954-4276-B74D-5FBA872A763C}">
      <dsp:nvSpPr>
        <dsp:cNvPr id="0" name=""/>
        <dsp:cNvSpPr/>
      </dsp:nvSpPr>
      <dsp:spPr>
        <a:xfrm>
          <a:off x="4149871" y="2546238"/>
          <a:ext cx="1005669" cy="1005669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8C1162-0B4B-47E0-A643-66C267D42D36}">
      <dsp:nvSpPr>
        <dsp:cNvPr id="0" name=""/>
        <dsp:cNvSpPr/>
      </dsp:nvSpPr>
      <dsp:spPr>
        <a:xfrm>
          <a:off x="4361061" y="2757428"/>
          <a:ext cx="583288" cy="58328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32FE-715B-4A89-B860-11EA838A56D4}">
      <dsp:nvSpPr>
        <dsp:cNvPr id="0" name=""/>
        <dsp:cNvSpPr/>
      </dsp:nvSpPr>
      <dsp:spPr>
        <a:xfrm>
          <a:off x="5371040" y="2546238"/>
          <a:ext cx="2370505" cy="1005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Training &amp; work experience</a:t>
          </a:r>
        </a:p>
      </dsp:txBody>
      <dsp:txXfrm>
        <a:off x="5371040" y="2546238"/>
        <a:ext cx="2370505" cy="10056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7A6CB2-6112-4899-8348-B144F8033598}">
      <dsp:nvSpPr>
        <dsp:cNvPr id="0" name=""/>
        <dsp:cNvSpPr/>
      </dsp:nvSpPr>
      <dsp:spPr>
        <a:xfrm>
          <a:off x="1009209" y="796782"/>
          <a:ext cx="1625062" cy="16250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BDA51-9604-4656-827F-19FCE67487C0}">
      <dsp:nvSpPr>
        <dsp:cNvPr id="0" name=""/>
        <dsp:cNvSpPr/>
      </dsp:nvSpPr>
      <dsp:spPr>
        <a:xfrm>
          <a:off x="16115" y="2835761"/>
          <a:ext cx="361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Provided for 12 months after program completion</a:t>
          </a:r>
        </a:p>
      </dsp:txBody>
      <dsp:txXfrm>
        <a:off x="16115" y="2835761"/>
        <a:ext cx="3611250" cy="720000"/>
      </dsp:txXfrm>
    </dsp:sp>
    <dsp:sp modelId="{2EA749B1-3FEE-4B93-9F35-F84315C6DAC5}">
      <dsp:nvSpPr>
        <dsp:cNvPr id="0" name=""/>
        <dsp:cNvSpPr/>
      </dsp:nvSpPr>
      <dsp:spPr>
        <a:xfrm>
          <a:off x="5252428" y="796782"/>
          <a:ext cx="1625062" cy="16250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903D3A-1C31-4CE8-85A3-F1184D919DA7}">
      <dsp:nvSpPr>
        <dsp:cNvPr id="0" name=""/>
        <dsp:cNvSpPr/>
      </dsp:nvSpPr>
      <dsp:spPr>
        <a:xfrm>
          <a:off x="4259334" y="2835761"/>
          <a:ext cx="361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Supports employment and education success</a:t>
          </a:r>
        </a:p>
      </dsp:txBody>
      <dsp:txXfrm>
        <a:off x="4259334" y="2835761"/>
        <a:ext cx="3611250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9BBE-817E-434D-8A40-13B04DEF344C}">
      <dsp:nvSpPr>
        <dsp:cNvPr id="0" name=""/>
        <dsp:cNvSpPr/>
      </dsp:nvSpPr>
      <dsp:spPr>
        <a:xfrm>
          <a:off x="1179909" y="1085799"/>
          <a:ext cx="1266890" cy="126689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465D05-403C-43FB-8778-21BE8AA3B600}">
      <dsp:nvSpPr>
        <dsp:cNvPr id="0" name=""/>
        <dsp:cNvSpPr/>
      </dsp:nvSpPr>
      <dsp:spPr>
        <a:xfrm>
          <a:off x="3510" y="2454335"/>
          <a:ext cx="3619687" cy="542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Caitlyn Wilson – </a:t>
          </a:r>
          <a:r>
            <a:rPr lang="en-US" sz="2000" kern="1200">
              <a:hlinkClick xmlns:r="http://schemas.openxmlformats.org/officeDocument/2006/relationships" r:id="rId2"/>
            </a:rPr>
            <a:t>cwilson@hrdfwv.org</a:t>
          </a:r>
          <a:endParaRPr lang="en-US" sz="2000" kern="1200"/>
        </a:p>
      </dsp:txBody>
      <dsp:txXfrm>
        <a:off x="3510" y="2454335"/>
        <a:ext cx="3619687" cy="542953"/>
      </dsp:txXfrm>
    </dsp:sp>
    <dsp:sp modelId="{0831B986-0E9C-49CB-8048-26C15BFE5FA7}">
      <dsp:nvSpPr>
        <dsp:cNvPr id="0" name=""/>
        <dsp:cNvSpPr/>
      </dsp:nvSpPr>
      <dsp:spPr>
        <a:xfrm>
          <a:off x="3510" y="3044564"/>
          <a:ext cx="3619687" cy="405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/>
            <a:t>Phone/Fax: (304) 637-0718 Cell: (301) 665-7313</a:t>
          </a:r>
          <a:endParaRPr lang="en-US" sz="1500" kern="1200"/>
        </a:p>
      </dsp:txBody>
      <dsp:txXfrm>
        <a:off x="3510" y="3044564"/>
        <a:ext cx="3619687" cy="405059"/>
      </dsp:txXfrm>
    </dsp:sp>
    <dsp:sp modelId="{E1192665-EC5B-46A0-95CB-EEA678C6D6E0}">
      <dsp:nvSpPr>
        <dsp:cNvPr id="0" name=""/>
        <dsp:cNvSpPr/>
      </dsp:nvSpPr>
      <dsp:spPr>
        <a:xfrm>
          <a:off x="5433042" y="1085799"/>
          <a:ext cx="1266890" cy="126689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4D0B85-56AC-4544-8624-DB5B25433784}">
      <dsp:nvSpPr>
        <dsp:cNvPr id="0" name=""/>
        <dsp:cNvSpPr/>
      </dsp:nvSpPr>
      <dsp:spPr>
        <a:xfrm>
          <a:off x="4256643" y="2454335"/>
          <a:ext cx="3619687" cy="542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Bethany McBee – </a:t>
          </a:r>
          <a:r>
            <a:rPr lang="en-US" sz="2000" kern="1200">
              <a:hlinkClick xmlns:r="http://schemas.openxmlformats.org/officeDocument/2006/relationships" r:id="rId4"/>
            </a:rPr>
            <a:t>bmcbee@hrdfwv.org</a:t>
          </a:r>
          <a:endParaRPr lang="en-US" sz="2000" kern="1200"/>
        </a:p>
      </dsp:txBody>
      <dsp:txXfrm>
        <a:off x="4256643" y="2454335"/>
        <a:ext cx="3619687" cy="542953"/>
      </dsp:txXfrm>
    </dsp:sp>
    <dsp:sp modelId="{A690B172-74CC-42ED-BC82-B16D5CAEE4CC}">
      <dsp:nvSpPr>
        <dsp:cNvPr id="0" name=""/>
        <dsp:cNvSpPr/>
      </dsp:nvSpPr>
      <dsp:spPr>
        <a:xfrm>
          <a:off x="4256643" y="3044564"/>
          <a:ext cx="3619687" cy="405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Phone: (304) 657-5698</a:t>
          </a:r>
        </a:p>
      </dsp:txBody>
      <dsp:txXfrm>
        <a:off x="4256643" y="3044564"/>
        <a:ext cx="3619687" cy="4050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0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6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521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48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01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829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48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56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03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47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61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1580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321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05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209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12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578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508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  <p:sldLayoutId id="2147484031" r:id="rId13"/>
    <p:sldLayoutId id="2147484032" r:id="rId14"/>
    <p:sldLayoutId id="2147484033" r:id="rId15"/>
    <p:sldLayoutId id="2147484034" r:id="rId16"/>
    <p:sldLayoutId id="214748403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610D2AE-07EF-436A-9755-AA8DF4B93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61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CACDD17-9043-46DF-882D-420365B79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F2D8AD5-434A-4C0E-9F5B-C1AFD645F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09600"/>
            <a:ext cx="3719321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753228"/>
            <a:ext cx="3102093" cy="1080938"/>
          </a:xfrm>
        </p:spPr>
        <p:txBody>
          <a:bodyPr>
            <a:normAutofit/>
          </a:bodyPr>
          <a:lstStyle/>
          <a:p>
            <a:r>
              <a:rPr lang="en-US" sz="2100"/>
              <a:t>YouthReady Program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92B246D-47CC-40F8-8DE7-B65D409E9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1"/>
            <a:ext cx="3717036" cy="19978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240" y="2336873"/>
            <a:ext cx="3102093" cy="3599316"/>
          </a:xfrm>
        </p:spPr>
        <p:txBody>
          <a:bodyPr>
            <a:normAutofit/>
          </a:bodyPr>
          <a:lstStyle/>
          <a:p>
            <a:r>
              <a:rPr lang="en-US" sz="1600"/>
              <a:t>Helping Young Adults Prepare for Education &amp; Employment</a:t>
            </a:r>
          </a:p>
          <a:p>
            <a:r>
              <a:rPr lang="en-US" sz="1600"/>
              <a:t>HRDF | WIOA Youth Program</a:t>
            </a:r>
          </a:p>
        </p:txBody>
      </p:sp>
      <p:pic>
        <p:nvPicPr>
          <p:cNvPr id="6" name="Picture 5" descr="A brochure of a group of people in graduation gowns&#10;&#10;AI-generated content may be incorrect.">
            <a:extLst>
              <a:ext uri="{FF2B5EF4-FFF2-40B4-BE49-F238E27FC236}">
                <a16:creationId xmlns:a16="http://schemas.microsoft.com/office/drawing/2014/main" id="{81AC5DC3-0812-E320-2DDE-4B1A19F22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7067" y="1587821"/>
            <a:ext cx="4727351" cy="3651878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txBody>
          <a:bodyPr>
            <a:normAutofit/>
          </a:bodyPr>
          <a:lstStyle/>
          <a:p>
            <a:r>
              <a:rPr lang="en-US" sz="4500"/>
              <a:t>What Is YouthReady?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7555BCD-7DFA-77AB-30A6-AF4DA9EE4E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9527350"/>
              </p:ext>
            </p:extLst>
          </p:nvPr>
        </p:nvGraphicFramePr>
        <p:xfrm>
          <a:off x="533400" y="2336800"/>
          <a:ext cx="6888163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B4C0346-01EF-7559-0E95-5256E3C37C2F}"/>
              </a:ext>
            </a:extLst>
          </p:cNvPr>
          <p:cNvSpPr txBox="1"/>
          <p:nvPr/>
        </p:nvSpPr>
        <p:spPr>
          <a:xfrm>
            <a:off x="0" y="5380672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/>
              <a:t>Equal Employment Opportunity Employer/Program. Projects and programs provided by Region VI Workforce Development Board (WDB) are 100% funded with Federal WIOA funding by the U.S. Department of Labor through grant awards totaling $2,462,559.00. No funding is being received from non-governmental sources for projects and programs provided by Region VI WDB at this time.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txBody>
          <a:bodyPr>
            <a:normAutofit/>
          </a:bodyPr>
          <a:lstStyle/>
          <a:p>
            <a:r>
              <a:rPr lang="en-US" sz="4500"/>
              <a:t>Who Is Eligible?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3F332B8-4EF6-4AEB-CF4D-1992108C40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7124477"/>
              </p:ext>
            </p:extLst>
          </p:nvPr>
        </p:nvGraphicFramePr>
        <p:xfrm>
          <a:off x="533400" y="2336800"/>
          <a:ext cx="6888163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txBody>
          <a:bodyPr>
            <a:normAutofit/>
          </a:bodyPr>
          <a:lstStyle/>
          <a:p>
            <a:r>
              <a:rPr lang="en-US" sz="4500"/>
              <a:t>Eligibility Barriers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0E46ED0-FA0F-6C63-50BC-21CDA2E45B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8289714"/>
              </p:ext>
            </p:extLst>
          </p:nvPr>
        </p:nvGraphicFramePr>
        <p:xfrm>
          <a:off x="533400" y="2336800"/>
          <a:ext cx="6888163" cy="359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pPr algn="ctr"/>
            <a:r>
              <a:rPr lang="en-US" sz="4500"/>
              <a:t>Support Services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2AD9DBB-09B5-9C69-A629-DC2896EA40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0404712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200"/>
              <a:t>Education &amp; Employment Support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9667836-D141-17A9-86A9-B6B98A67A3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6108497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pPr algn="ctr"/>
            <a:r>
              <a:rPr lang="en-US" sz="4500"/>
              <a:t>Follow-Up Services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5D55D47-F98D-EED5-58BF-C3E6DEE780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0221671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4267832"/>
            <a:ext cx="3604497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35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Veterans Priority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3428999"/>
            <a:ext cx="3604268" cy="8388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defTabSz="914400">
              <a:spcBef>
                <a:spcPts val="1000"/>
              </a:spcBef>
              <a:buNone/>
            </a:pPr>
            <a:r>
              <a:rPr lang="en-US" sz="170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Veterans and eligible spouses receive priority of service</a:t>
            </a:r>
          </a:p>
        </p:txBody>
      </p:sp>
      <p:pic>
        <p:nvPicPr>
          <p:cNvPr id="7" name="Graphic 6" descr="Group">
            <a:extLst>
              <a:ext uri="{FF2B5EF4-FFF2-40B4-BE49-F238E27FC236}">
                <a16:creationId xmlns:a16="http://schemas.microsoft.com/office/drawing/2014/main" id="{58724475-6894-CB5D-576E-46F284381C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76992" y="2216469"/>
            <a:ext cx="3106320" cy="3106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Service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614" y="1526033"/>
            <a:ext cx="4152298" cy="3935281"/>
          </a:xfrm>
        </p:spPr>
        <p:txBody>
          <a:bodyPr>
            <a:normAutofit/>
          </a:bodyPr>
          <a:lstStyle/>
          <a:p>
            <a:r>
              <a:rPr lang="en-US"/>
              <a:t>Serving multiple counties across North Central West Virginia</a:t>
            </a:r>
          </a:p>
          <a:p>
            <a:pPr lvl="1"/>
            <a:r>
              <a:rPr lang="en-US"/>
              <a:t>Braxton, Gilmer, Lewis, Barbour, Randolph, Tucker, Upshur, Doddridge, Harrison, Taylor, Marion, Monongalia, and Preston Counties.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34644"/>
            <a:ext cx="7882128" cy="1076914"/>
          </a:xfrm>
        </p:spPr>
        <p:txBody>
          <a:bodyPr anchor="ctr">
            <a:normAutofit/>
          </a:bodyPr>
          <a:lstStyle/>
          <a:p>
            <a:r>
              <a:rPr lang="en-US" sz="3500"/>
              <a:t>Contact Information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14712982-B8AD-5115-E052-62D119F721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1337660"/>
              </p:ext>
            </p:extLst>
          </p:nvPr>
        </p:nvGraphicFramePr>
        <p:xfrm>
          <a:off x="628650" y="1737360"/>
          <a:ext cx="7879842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7375" y="489508"/>
            <a:ext cx="4316172" cy="1667569"/>
          </a:xfrm>
        </p:spPr>
        <p:txBody>
          <a:bodyPr anchor="b">
            <a:normAutofit/>
          </a:bodyPr>
          <a:lstStyle/>
          <a:p>
            <a:r>
              <a:rPr lang="en-US" sz="350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7376" y="2405894"/>
            <a:ext cx="4316172" cy="3197464"/>
          </a:xfrm>
        </p:spPr>
        <p:txBody>
          <a:bodyPr anchor="t">
            <a:normAutofit/>
          </a:bodyPr>
          <a:lstStyle/>
          <a:p>
            <a:r>
              <a:rPr lang="en-US" sz="1700"/>
              <a:t>Thank you for your time!</a:t>
            </a:r>
          </a:p>
          <a:p>
            <a:r>
              <a:rPr lang="en-US" sz="1700"/>
              <a:t>Questions or referrals welcome</a:t>
            </a:r>
          </a:p>
        </p:txBody>
      </p:sp>
      <p:pic>
        <p:nvPicPr>
          <p:cNvPr id="7" name="Graphic 6" descr="Help">
            <a:extLst>
              <a:ext uri="{FF2B5EF4-FFF2-40B4-BE49-F238E27FC236}">
                <a16:creationId xmlns:a16="http://schemas.microsoft.com/office/drawing/2014/main" id="{AF8C5F76-1479-CD50-B1A7-86D7F7FAF2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1097" y="1759590"/>
            <a:ext cx="2907124" cy="29071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2724</TotalTime>
  <Words>282</Words>
  <Application>Microsoft Office PowerPoint</Application>
  <PresentationFormat>On-screen Show (4:3)</PresentationFormat>
  <Paragraphs>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Trebuchet MS</vt:lpstr>
      <vt:lpstr>Berlin</vt:lpstr>
      <vt:lpstr>YouthReady Program</vt:lpstr>
      <vt:lpstr>What Is YouthReady?</vt:lpstr>
      <vt:lpstr>Who Is Eligible?</vt:lpstr>
      <vt:lpstr>Eligibility Barriers</vt:lpstr>
      <vt:lpstr>Support Services</vt:lpstr>
      <vt:lpstr>Education &amp; Employment Support</vt:lpstr>
      <vt:lpstr>Follow-Up Services</vt:lpstr>
      <vt:lpstr>Veterans Priority</vt:lpstr>
      <vt:lpstr>Service Areas</vt:lpstr>
      <vt:lpstr>Contact Information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Bethany McBee</dc:creator>
  <cp:keywords/>
  <dc:description>generated using python-pptx</dc:description>
  <cp:lastModifiedBy>Maria Larry</cp:lastModifiedBy>
  <cp:revision>6</cp:revision>
  <dcterms:created xsi:type="dcterms:W3CDTF">2013-01-27T09:14:16Z</dcterms:created>
  <dcterms:modified xsi:type="dcterms:W3CDTF">2026-10-15T16:55:19Z</dcterms:modified>
  <cp:category/>
</cp:coreProperties>
</file>