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5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3337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3CCFFF-3B2D-43BA-9498-C7B486F491C2}" type="datetimeFigureOut">
              <a:rPr lang="en-US" smtClean="0"/>
              <a:t>2/7/2023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6263D2-EBC8-40C8-90CC-0BFD4645D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85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9DDD-0293-448A-9539-07B31BAE0C0E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1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8EE6-1ED6-4923-9EF0-E7DD1305374B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9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D4E5-0887-4604-831F-13C3B4E10A37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308B9-6433-4E83-85E0-DE23C3ACE39C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55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3448-15EC-44BB-A77B-76565230AF82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90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B1AB-2EBF-48AD-B9AC-9E9481ACE083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6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BC9-9595-4E1B-8030-32089B6C0EEC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7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C7B9-A6CB-4E5D-9A04-29E5766260D6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0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8B851-7CA2-494C-883C-2133A928A926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5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994B-90CB-4A66-84D7-4BBC0AB50303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17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463-BBDD-486A-8D41-F22A0FC6DE51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Region 6 WIOA Youth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9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D7DA-3717-4D21-BA0C-46618D9D7ED1}" type="datetime1">
              <a:rPr lang="en-US" smtClean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Region 6 WIOA Youth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14576-12BE-401F-89EB-EAD4CFFE0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6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E415-1A8E-4D01-AD64-4279E2C11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4721566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F8A993-CCA1-4051-BEDC-EAF1EA33C770}"/>
              </a:ext>
            </a:extLst>
          </p:cNvPr>
          <p:cNvSpPr txBox="1"/>
          <p:nvPr/>
        </p:nvSpPr>
        <p:spPr>
          <a:xfrm>
            <a:off x="1554237" y="721847"/>
            <a:ext cx="882594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YouthReady</a:t>
            </a:r>
          </a:p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Region 6 - WIOA Youth Program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910" y="5103751"/>
            <a:ext cx="5562600" cy="352425"/>
          </a:xfrm>
          <a:prstGeom prst="rect">
            <a:avLst/>
          </a:prstGeom>
        </p:spPr>
      </p:pic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FCBEEB7-499D-45E2-AD98-84C9871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6974" y="5790348"/>
            <a:ext cx="10612191" cy="1029016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programs and services are 100% federally funded through the Workforce Innovation and Opportunity Act (WIOA) and are administered through the Region VI Workforce Development Board.</a:t>
            </a:r>
          </a:p>
          <a:p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 VI is an Equal Opportunity Employer/Program. Auxiliary aids and services are available upon request for individuals with disabilities. If you have a hearing impairment and need assistance, call WV Relay 7-1-1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362" y="2859726"/>
            <a:ext cx="1955695" cy="195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957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D6DB8-7656-4229-B6C9-CEBE0730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WIOA Youth Program?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9DF0F-BE17-4A95-89E2-00F5CB273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842" y="1844903"/>
            <a:ext cx="10972800" cy="308770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WorkForce Innovation and Opportunity Act (WIOA) Youth Program is designed to assist low-income youth achieve their educational and employment goals. If eligible, participants work with a Service Placement Specialist to create a personalized plan for a successful future.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BEEB7-499D-45E2-AD98-84C9871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732" y="5692463"/>
            <a:ext cx="10612191" cy="1029016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programs and services are 100% federally funded through the Workforce Innovation and Opportunity Act (WIOA) and are administered through the Region VI Workforce Development Board.</a:t>
            </a:r>
          </a:p>
          <a:p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 VI is an Equal Opportunity Employer/Program. Auxiliary aids and services are available upon request for individuals with disabilities. If you have a hearing impairment and need assistance, call WV Relay 7-1-1</a:t>
            </a:r>
          </a:p>
        </p:txBody>
      </p:sp>
    </p:spTree>
    <p:extLst>
      <p:ext uri="{BB962C8B-B14F-4D97-AF65-F5344CB8AC3E}">
        <p14:creationId xmlns:p14="http://schemas.microsoft.com/office/powerpoint/2010/main" val="416941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4DC0-F69B-4A48-971D-22BF7D77B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56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counties does Region 6 serve?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4D70F-76BB-4EA1-80AB-D05F0864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798" y="1278555"/>
            <a:ext cx="8899302" cy="4679467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Barbour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Braxton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Doddridge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Gilmer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Harrison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Lewis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Monongalia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Preston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Randolph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Taylor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Tucker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Upshur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FCBEEB7-499D-45E2-AD98-84C9871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732" y="5782615"/>
            <a:ext cx="10612191" cy="1029016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programs and services are 100% federally funded through the Workforce Innovation and Opportunity Act (WIOA) and are administered through the Region VI Workforce Development Board.</a:t>
            </a:r>
          </a:p>
          <a:p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 VI is an Equal Opportunity Employer/Program. Auxiliary aids and services are available upon request for individuals with disabilities. If you have a hearing impairment and need assistance, call WV Relay 7-1-1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7F6370-42DB-457B-805F-D6D63AB11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4" y="1841232"/>
            <a:ext cx="3419475" cy="302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7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A65E3-B13E-453C-94E3-ACC460230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443" y="107547"/>
            <a:ext cx="10515600" cy="74805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 services does the WIOA Youth Program Provide?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8798E-3223-4574-9C93-BD43B2E53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019" y="846835"/>
            <a:ext cx="9748235" cy="49615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Participants enrolled in this program can take advantage of the 14 core services.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Paid and Unpaid Work Experiences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Tutoring, Study Skills Training, Dropout Prevention Strategies 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Occupational Skills Training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Alternative Secondary School offerings/Dropout Recovery Services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Comprehensive Guidance and Counseling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Integrated Education and Occupational Training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Financial Literacy Education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Entrepreneurial Skills Training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Leadership Development Activities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Supportive Services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Adult Mentoring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Follow-up Services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Post-secondary Preparation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Labor Market Information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6FCBEEB7-499D-45E2-AD98-84C9871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732" y="5808374"/>
            <a:ext cx="10612191" cy="1029016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programs and services are 100% federally funded through the Workforce Innovation and Opportunity Act (WIOA) and are administered through the Region VI Workforce Development Board.</a:t>
            </a:r>
          </a:p>
          <a:p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 VI is an Equal Opportunity Employer/Program. Auxiliary aids and services are available upon request for individuals with disabilities. If you have a hearing impairment and need assistance, call WV Relay 7-1-1</a:t>
            </a:r>
          </a:p>
        </p:txBody>
      </p:sp>
    </p:spTree>
    <p:extLst>
      <p:ext uri="{BB962C8B-B14F-4D97-AF65-F5344CB8AC3E}">
        <p14:creationId xmlns:p14="http://schemas.microsoft.com/office/powerpoint/2010/main" val="282871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F611A-D990-46DA-9B95-327A6FCF1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442" y="171943"/>
            <a:ext cx="10515600" cy="102635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Who is eligible for the WIOA Youth Program?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67CC7-B9C6-4F2C-AD67-D6900A184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1024"/>
            <a:ext cx="10515600" cy="453280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Individuals aged 16 to 24 and not attending school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Fall within one or more of the following categories: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Individual with a disability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School dropout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 attended school for at least the most recent complete school year calendar quarter.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high school graduate who is: basic skills deficient;  low income, or an English language learner.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Offender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Homeless, runaway, or foster child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Pregnant or parenting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low-income individual who requires additional assistance to enter or complete an educational program or to secure or hold employment</a:t>
            </a:r>
          </a:p>
          <a:p>
            <a:endParaRPr lang="en-US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6FCBEEB7-499D-45E2-AD98-84C9871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732" y="5782616"/>
            <a:ext cx="10612191" cy="1029016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programs and services are 100% federally funded through the Workforce Innovation and Opportunity Act (WIOA) and are administered through the Region VI Workforce Development Board.</a:t>
            </a:r>
          </a:p>
          <a:p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 VI is an Equal Opportunity Employer/Program. Auxiliary aids and services are available upon request for individuals with disabilities. If you have a hearing impairment and need assistance, call WV Relay 7-1-1</a:t>
            </a:r>
          </a:p>
        </p:txBody>
      </p:sp>
    </p:spTree>
    <p:extLst>
      <p:ext uri="{BB962C8B-B14F-4D97-AF65-F5344CB8AC3E}">
        <p14:creationId xmlns:p14="http://schemas.microsoft.com/office/powerpoint/2010/main" val="261117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A2F9C-C85C-42FA-9A91-BDA2670A8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94308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Supportive Services Offered in Region: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80935-EACA-4628-B48E-86D736EB6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5533"/>
            <a:ext cx="10515600" cy="46305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u="sng" dirty="0">
                <a:latin typeface="Arial" panose="020B0604020202020204" pitchFamily="34" charset="0"/>
                <a:cs typeface="Arial" panose="020B0604020202020204" pitchFamily="34" charset="0"/>
              </a:rPr>
              <a:t>Training-Related Needs-Based Payments: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Youth receive a $5.00 per hour training- related needs-based payment for each hour spent in classroom training or unpaid work activities, such as:  Occupational Exploration, internships, and community services.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u="sng" dirty="0">
                <a:latin typeface="Arial" panose="020B0604020202020204" pitchFamily="34" charset="0"/>
                <a:cs typeface="Arial" panose="020B0604020202020204" pitchFamily="34" charset="0"/>
              </a:rPr>
              <a:t>TASC Attainment Incentive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Youth receive a $100.00 incentive for receiving their TASC. Successful completion will be documented by the attainment of a diploma.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u="sng" dirty="0">
                <a:latin typeface="Arial" panose="020B0604020202020204" pitchFamily="34" charset="0"/>
                <a:cs typeface="Arial" panose="020B0604020202020204" pitchFamily="34" charset="0"/>
              </a:rPr>
              <a:t>Measurable Gains Bonus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Youth receive a $50.00 and $25.00 bonuses for increasing their TABE levels, receiving a promotion at work, completing additional certificates, obtaining their driver's license...and other steps that lead to self-sufficiency.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u="sng" dirty="0">
                <a:latin typeface="Arial" panose="020B0604020202020204" pitchFamily="34" charset="0"/>
                <a:cs typeface="Arial" panose="020B0604020202020204" pitchFamily="34" charset="0"/>
              </a:rPr>
              <a:t>Additional Assistance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The program covers costs associated with testing, certification and lab fees. Staff can assist with resources needed to go to work, such as specialized tools or clothing. </a:t>
            </a:r>
          </a:p>
          <a:p>
            <a:endParaRPr lang="en-US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6FCBEEB7-499D-45E2-AD98-84C9871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732" y="5795495"/>
            <a:ext cx="10612191" cy="1029016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programs and services are 100% federally funded through the Workforce Innovation and Opportunity Act (WIOA) and are administered through the Region VI Workforce Development Board.</a:t>
            </a:r>
          </a:p>
          <a:p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 VI is an Equal Opportunity Employer/Program. Auxiliary aids and services are available upon request for individuals with disabilities. If you have a hearing impairment and need assistance, call WV Relay 7-1-1</a:t>
            </a:r>
          </a:p>
        </p:txBody>
      </p:sp>
    </p:spTree>
    <p:extLst>
      <p:ext uri="{BB962C8B-B14F-4D97-AF65-F5344CB8AC3E}">
        <p14:creationId xmlns:p14="http://schemas.microsoft.com/office/powerpoint/2010/main" val="37588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4AC54-D2C7-417C-8A2A-839CA1D81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8057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Region 6 WIOA Youth Program Office Locations: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7093B-2CE1-436E-B57D-53FE48C48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8053" y="1625724"/>
            <a:ext cx="4081530" cy="3545237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Fairmont Office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320 Adams Street, Suite 103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Fairmont, WV  26554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Phone: (304) 365-3146 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Counties served: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Monongalia, Marion, and Preston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Contact: Suzanne Lewis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Clarksburg Office</a:t>
            </a:r>
          </a:p>
          <a:p>
            <a:pPr marL="0" indent="0" algn="ctr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153 West Main St. Suite B</a:t>
            </a:r>
          </a:p>
          <a:p>
            <a:pPr marL="0" indent="0" algn="ctr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Clarksburg, WV 26301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Phone: (304) 657-5698​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Counties Served: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Doddridge, Lewis, Harrison and Taylor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​Contact: Bethany McBee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6FCBEEB7-499D-45E2-AD98-84C9871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732" y="5795495"/>
            <a:ext cx="10612191" cy="1029016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programs and services are 100% federally funded through the Workforce Innovation and Opportunity Act (WIOA) and are administered through the Region VI Workforce Development Board.</a:t>
            </a:r>
          </a:p>
          <a:p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 VI is an Equal Opportunity Employer/Program. Auxiliary aids and services are available upon request for individuals with disabilities. If you have a hearing impairment and need assistance, call WV Relay 7-1-1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17093B-2CE1-436E-B57D-53FE48C48506}"/>
              </a:ext>
            </a:extLst>
          </p:cNvPr>
          <p:cNvSpPr txBox="1">
            <a:spLocks/>
          </p:cNvSpPr>
          <p:nvPr/>
        </p:nvSpPr>
        <p:spPr>
          <a:xfrm>
            <a:off x="5948966" y="1625724"/>
            <a:ext cx="4081530" cy="35452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115 Main Ave.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Weston, WV 26452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Phone: (304) 940-3966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Counties Served: 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Barbour, Braxton and Gilmer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Contact: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Trecie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Coleman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Elkins Office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1200 Harrison Ave., Suite 103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Elkins, WV  26241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Phone: (304) 637-0718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Counties Served: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Randolph, Tucker, and Upshur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Contact: Crystal Replogle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77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E415-1A8E-4D01-AD64-4279E2C11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4721566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F8A993-CCA1-4051-BEDC-EAF1EA33C770}"/>
              </a:ext>
            </a:extLst>
          </p:cNvPr>
          <p:cNvSpPr txBox="1"/>
          <p:nvPr/>
        </p:nvSpPr>
        <p:spPr>
          <a:xfrm>
            <a:off x="1683024" y="2009734"/>
            <a:ext cx="88259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Region 6 WIOA Youth Program – YouthReady</a:t>
            </a: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learn more about the WIOA Youth Program, contact the office for the county you are located in.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FCBEEB7-499D-45E2-AD98-84C9871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732" y="5808374"/>
            <a:ext cx="10612191" cy="1029016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programs and services are 100% federally funded through the Workforce Innovation and Opportunity Act (WIOA) and are administered through the Region VI Workforce Development Board.</a:t>
            </a:r>
          </a:p>
          <a:p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Region VI is an Equal Opportunity Employer/Program. Auxiliary aids and services are available upon request for individuals with disabilities. If you have a hearing impairment and need assistance, call WV Relay 7-1-1</a:t>
            </a:r>
          </a:p>
        </p:txBody>
      </p:sp>
    </p:spTree>
    <p:extLst>
      <p:ext uri="{BB962C8B-B14F-4D97-AF65-F5344CB8AC3E}">
        <p14:creationId xmlns:p14="http://schemas.microsoft.com/office/powerpoint/2010/main" val="3264930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1540</TotalTime>
  <Words>1110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       </vt:lpstr>
      <vt:lpstr>What is the WIOA Youth Program?</vt:lpstr>
      <vt:lpstr>What counties does Region 6 serve?</vt:lpstr>
      <vt:lpstr>What services does the WIOA Youth Program Provide?</vt:lpstr>
      <vt:lpstr>Who is eligible for the WIOA Youth Program?</vt:lpstr>
      <vt:lpstr>Supportive Services Offered in Region:</vt:lpstr>
      <vt:lpstr>Region 6 WIOA Youth Program Office Locations:</vt:lpstr>
      <vt:lpstr>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</dc:title>
  <dc:creator>HRDF Staff</dc:creator>
  <cp:lastModifiedBy>Maria Larry</cp:lastModifiedBy>
  <cp:revision>30</cp:revision>
  <cp:lastPrinted>2020-08-10T17:39:51Z</cp:lastPrinted>
  <dcterms:created xsi:type="dcterms:W3CDTF">2020-08-06T16:08:10Z</dcterms:created>
  <dcterms:modified xsi:type="dcterms:W3CDTF">2023-02-07T19:19:32Z</dcterms:modified>
</cp:coreProperties>
</file>